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9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3198" y="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2024-07-10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ECF2B-0C1C-4879-B86A-E8F3E3700B2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3798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텍스트 개체 틀 15"/>
          <p:cNvSpPr txBox="1">
            <a:spLocks/>
          </p:cNvSpPr>
          <p:nvPr userDrawn="1"/>
        </p:nvSpPr>
        <p:spPr>
          <a:xfrm>
            <a:off x="4365104" y="2000672"/>
            <a:ext cx="2088232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4182988" y="9453230"/>
            <a:ext cx="26750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서울특별시 강남구 </a:t>
            </a:r>
            <a:r>
              <a:rPr lang="ko-KR" altLang="en-US" sz="950" b="1" dirty="0" err="1">
                <a:solidFill>
                  <a:srgbClr val="666666"/>
                </a:solidFill>
                <a:latin typeface="+mj-lt"/>
                <a:ea typeface="+mn-ea"/>
              </a:rPr>
              <a:t>논현로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134 3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층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302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호</a:t>
            </a:r>
            <a:endParaRPr lang="en-US" altLang="ko-KR" sz="95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endParaRPr lang="en-US" altLang="ko-KR" sz="20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전화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02-6204-4200   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팩스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02-6442-4210</a:t>
            </a:r>
            <a:endParaRPr lang="ko-KR" altLang="en-US" sz="950" b="1" dirty="0">
              <a:solidFill>
                <a:srgbClr val="666666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스위치로 조작 가능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마이크</a:t>
            </a:r>
            <a:r>
              <a:rPr lang="en-US" altLang="ko-KR" dirty="0"/>
              <a:t>, </a:t>
            </a:r>
            <a:r>
              <a:rPr lang="ko-KR" altLang="en-US" dirty="0" err="1"/>
              <a:t>챠임</a:t>
            </a:r>
            <a:r>
              <a:rPr lang="en-US" altLang="ko-KR" dirty="0"/>
              <a:t>, AUX </a:t>
            </a:r>
            <a:r>
              <a:rPr lang="ko-KR" altLang="en-US" dirty="0"/>
              <a:t>개별 볼륨 조절 가능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원격지 안내방송 운영 보조</a:t>
            </a:r>
          </a:p>
          <a:p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스피커제어회선수</a:t>
            </a:r>
            <a:r>
              <a:rPr lang="en-US" altLang="ko-KR" dirty="0"/>
              <a:t>		: 50ch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무게</a:t>
            </a:r>
            <a:r>
              <a:rPr lang="en-US" altLang="ko-KR" dirty="0"/>
              <a:t>			: 1.1kg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신호대잡음비</a:t>
            </a:r>
            <a:r>
              <a:rPr lang="en-US" altLang="ko-KR" dirty="0"/>
              <a:t>		: 65dB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외형규격 </a:t>
            </a:r>
            <a:r>
              <a:rPr lang="en-US" altLang="ko-KR" dirty="0"/>
              <a:t>(W x H x D)mm		: 201 </a:t>
            </a:r>
            <a:r>
              <a:rPr lang="en-US" altLang="ko-KR"/>
              <a:t>x 212 x 68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입력레벨</a:t>
            </a:r>
            <a:r>
              <a:rPr lang="en-US" altLang="ko-KR" dirty="0"/>
              <a:t>			: MIC  -50dBm / AUX  -10dBm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출력레벨</a:t>
            </a:r>
            <a:r>
              <a:rPr lang="en-US" altLang="ko-KR" dirty="0"/>
              <a:t>			: 0dB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주파수 특성</a:t>
            </a:r>
            <a:r>
              <a:rPr lang="en-US" altLang="ko-KR" dirty="0"/>
              <a:t>		: 100Hz ~ 15KHz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통신방식</a:t>
            </a:r>
            <a:r>
              <a:rPr lang="en-US" altLang="ko-KR" dirty="0"/>
              <a:t>			: RS-422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정격전원</a:t>
            </a:r>
            <a:r>
              <a:rPr lang="en-US" altLang="ko-KR" dirty="0"/>
              <a:t>			: DC 24V / 300mA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전고조파의율</a:t>
            </a:r>
            <a:r>
              <a:rPr lang="en-US" altLang="ko-KR" dirty="0"/>
              <a:t>		: 0.5%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en-US" altLang="ko-KR" dirty="0"/>
          </a:p>
          <a:p>
            <a:pPr fontAlgn="base"/>
            <a:endParaRPr lang="en-US" altLang="ko-KR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ko-KR" dirty="0"/>
              <a:t>RCA050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altLang="ko-KR" dirty="0"/>
              <a:t>REMOTE AMP</a:t>
            </a:r>
            <a:endParaRPr lang="ko-KR" altLang="en-US" dirty="0"/>
          </a:p>
        </p:txBody>
      </p:sp>
      <p:pic>
        <p:nvPicPr>
          <p:cNvPr id="15" name="내용 개체 틀 14"/>
          <p:cNvPicPr>
            <a:picLocks noGrp="1" noChangeAspect="1"/>
          </p:cNvPicPr>
          <p:nvPr>
            <p:ph idx="18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37" b="4627"/>
          <a:stretch/>
        </p:blipFill>
        <p:spPr>
          <a:xfrm>
            <a:off x="1916832" y="1087236"/>
            <a:ext cx="3025478" cy="2742208"/>
          </a:xfrm>
        </p:spPr>
      </p:pic>
    </p:spTree>
    <p:extLst>
      <p:ext uri="{BB962C8B-B14F-4D97-AF65-F5344CB8AC3E}">
        <p14:creationId xmlns:p14="http://schemas.microsoft.com/office/powerpoint/2010/main" val="2235595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843</TotalTime>
  <Words>100</Words>
  <Application>Microsoft Office PowerPoint</Application>
  <PresentationFormat>A4 용지(210x297mm)</PresentationFormat>
  <Paragraphs>24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Lahyun Moon</cp:lastModifiedBy>
  <cp:revision>135</cp:revision>
  <cp:lastPrinted>2013-05-06T09:04:50Z</cp:lastPrinted>
  <dcterms:created xsi:type="dcterms:W3CDTF">2013-05-06T00:21:39Z</dcterms:created>
  <dcterms:modified xsi:type="dcterms:W3CDTF">2024-07-10T05:44:30Z</dcterms:modified>
</cp:coreProperties>
</file>