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스위치로 조작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</a:t>
            </a:r>
            <a:r>
              <a:rPr lang="en-US" altLang="ko-KR" dirty="0"/>
              <a:t>, </a:t>
            </a:r>
            <a:r>
              <a:rPr lang="ko-KR" altLang="en-US" dirty="0" err="1"/>
              <a:t>챠임</a:t>
            </a:r>
            <a:r>
              <a:rPr lang="en-US" altLang="ko-KR" dirty="0"/>
              <a:t>, AUX </a:t>
            </a:r>
            <a:r>
              <a:rPr lang="ko-KR" altLang="en-US" dirty="0"/>
              <a:t>개별 볼륨 조절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원격지 안내방송 운영 보조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스피커제어회선수</a:t>
            </a:r>
            <a:r>
              <a:rPr lang="en-US" altLang="ko-KR" dirty="0"/>
              <a:t>		: 16ch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1.5kg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65dB </a:t>
            </a:r>
            <a:r>
              <a:rPr lang="ko-KR" altLang="en-US" dirty="0"/>
              <a:t>이상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201 x 212 x 68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입력레벨</a:t>
            </a:r>
            <a:r>
              <a:rPr lang="en-US" altLang="ko-KR" dirty="0"/>
              <a:t>			: MIC:-50dBm / AUX:-10dBm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출력레벨</a:t>
            </a:r>
            <a:r>
              <a:rPr lang="en-US" altLang="ko-KR" dirty="0"/>
              <a:t>			: 0dB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 특성</a:t>
            </a:r>
            <a:r>
              <a:rPr lang="en-US" altLang="ko-KR" dirty="0"/>
              <a:t>		: 100Hz ~ 15KHz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RS-422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정격전원</a:t>
            </a:r>
            <a:r>
              <a:rPr lang="en-US" altLang="ko-KR" dirty="0"/>
              <a:t>			: DC 24V / 300mA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 </a:t>
            </a:r>
            <a:r>
              <a:rPr lang="ko-KR" altLang="en-US" dirty="0"/>
              <a:t>이하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RCA020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REMOTE AMP</a:t>
            </a:r>
            <a:endParaRPr lang="ko-KR" altLang="en-US" dirty="0"/>
          </a:p>
        </p:txBody>
      </p:sp>
      <p:pic>
        <p:nvPicPr>
          <p:cNvPr id="13" name="내용 개체 틀 12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6" b="11762"/>
          <a:stretch/>
        </p:blipFill>
        <p:spPr>
          <a:xfrm>
            <a:off x="1730430" y="1208585"/>
            <a:ext cx="3424408" cy="253583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102</Words>
  <Application>Microsoft Office PowerPoint</Application>
  <PresentationFormat>A4 용지(210x297mm)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134</cp:revision>
  <cp:lastPrinted>2013-05-06T09:04:50Z</cp:lastPrinted>
  <dcterms:created xsi:type="dcterms:W3CDTF">2013-05-06T00:21:39Z</dcterms:created>
  <dcterms:modified xsi:type="dcterms:W3CDTF">2024-07-10T02:39:21Z</dcterms:modified>
</cp:coreProperties>
</file>