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2634" y="-74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9330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PTA </a:t>
            </a:r>
            <a:r>
              <a:rPr lang="ko-KR" altLang="en-US" dirty="0"/>
              <a:t>시리즈 포터블앰프 전용 </a:t>
            </a:r>
            <a:r>
              <a:rPr lang="ko-KR" altLang="en-US" dirty="0" err="1"/>
              <a:t>리모트앰프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LED</a:t>
            </a:r>
            <a:r>
              <a:rPr lang="ko-KR" altLang="en-US" dirty="0"/>
              <a:t>로 동작상태 확인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챠임</a:t>
            </a:r>
            <a:r>
              <a:rPr lang="en-US" altLang="ko-KR" dirty="0"/>
              <a:t>(</a:t>
            </a:r>
            <a:r>
              <a:rPr lang="ko-KR" altLang="en-US" dirty="0" err="1"/>
              <a:t>도미솔도</a:t>
            </a:r>
            <a:r>
              <a:rPr lang="en-US" altLang="ko-KR" dirty="0"/>
              <a:t>) </a:t>
            </a:r>
            <a:r>
              <a:rPr lang="ko-KR" altLang="en-US" dirty="0"/>
              <a:t>방송</a:t>
            </a:r>
          </a:p>
          <a:p>
            <a:r>
              <a:rPr lang="ko-KR" altLang="en-US" dirty="0"/>
              <a:t> </a:t>
            </a:r>
          </a:p>
          <a:p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스피커제어회선수</a:t>
            </a:r>
            <a:r>
              <a:rPr lang="en-US" altLang="ko-KR" dirty="0"/>
              <a:t>		: 6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1.16kg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신호대잡음비</a:t>
            </a:r>
            <a:r>
              <a:rPr lang="en-US" altLang="ko-KR" dirty="0"/>
              <a:t>		: 65dB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211 x 68 x 201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입력레벨</a:t>
            </a:r>
            <a:r>
              <a:rPr lang="en-US" altLang="ko-KR" dirty="0"/>
              <a:t>			: -14dB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출력레벨</a:t>
            </a:r>
            <a:r>
              <a:rPr lang="en-US" altLang="ko-KR" dirty="0"/>
              <a:t>			: -10dB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 특성</a:t>
            </a:r>
            <a:r>
              <a:rPr lang="en-US" altLang="ko-KR" dirty="0"/>
              <a:t>		: 80Hz~20kHz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정격전원</a:t>
            </a:r>
            <a:r>
              <a:rPr lang="en-US" altLang="ko-KR" dirty="0"/>
              <a:t>			: DC 24V / 1A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전고조파의율</a:t>
            </a:r>
            <a:r>
              <a:rPr lang="en-US" altLang="ko-KR" dirty="0"/>
              <a:t>		: 0.2%</a:t>
            </a:r>
          </a:p>
          <a:p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01703" y="464493"/>
            <a:ext cx="2565466" cy="504825"/>
          </a:xfrm>
        </p:spPr>
        <p:txBody>
          <a:bodyPr/>
          <a:lstStyle/>
          <a:p>
            <a:pPr fontAlgn="base" latinLnBrk="0"/>
            <a:r>
              <a:rPr lang="en-US" altLang="ko-KR" dirty="0"/>
              <a:t>RCA006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199526" y="350839"/>
            <a:ext cx="2854920" cy="281682"/>
          </a:xfrm>
        </p:spPr>
        <p:txBody>
          <a:bodyPr/>
          <a:lstStyle/>
          <a:p>
            <a:r>
              <a:rPr lang="en-US" altLang="ko-KR" dirty="0"/>
              <a:t>REMOTE AMP</a:t>
            </a:r>
            <a:endParaRPr lang="ko-KR" altLang="en-US" dirty="0"/>
          </a:p>
        </p:txBody>
      </p:sp>
      <p:pic>
        <p:nvPicPr>
          <p:cNvPr id="19" name="내용 개체 틀 18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89" b="8055"/>
          <a:stretch/>
        </p:blipFill>
        <p:spPr>
          <a:xfrm>
            <a:off x="1845966" y="1127920"/>
            <a:ext cx="3167210" cy="2646360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1001</TotalTime>
  <Words>89</Words>
  <Application>Microsoft Office PowerPoint</Application>
  <PresentationFormat>A4 용지(210x297mm)</PresentationFormat>
  <Paragraphs>25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138</cp:revision>
  <cp:lastPrinted>2013-05-06T09:04:50Z</cp:lastPrinted>
  <dcterms:created xsi:type="dcterms:W3CDTF">2013-05-06T00:21:39Z</dcterms:created>
  <dcterms:modified xsi:type="dcterms:W3CDTF">2024-07-09T08:34:45Z</dcterms:modified>
</cp:coreProperties>
</file>