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5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6</a:t>
            </a:r>
            <a:r>
              <a:rPr lang="ko-KR" altLang="en-US" dirty="0"/>
              <a:t>개 지역 전체 방송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4Ω, 8Ω, 100V </a:t>
            </a:r>
            <a:r>
              <a:rPr lang="ko-KR" altLang="en-US" dirty="0"/>
              <a:t>출력 선택 스위치로 스피커 </a:t>
            </a:r>
            <a:r>
              <a:rPr lang="ko-KR" altLang="en-US" dirty="0" err="1"/>
              <a:t>매칭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방송 안내용 차임 기능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사이렌 방송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화재 방송 출력 가능한 접점 기능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500W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포터블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62dB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믹싱앰프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XLR, LINE, RCA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100Hz~10kHz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-60dB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/>
              <a:t>4Ω/</a:t>
            </a:r>
            <a:r>
              <a:rPr lang="el-GR" altLang="ko-KR" dirty="0"/>
              <a:t>8Ω</a:t>
            </a:r>
            <a:r>
              <a:rPr lang="en-US" altLang="ko-KR" dirty="0"/>
              <a:t>/100V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112W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</a:t>
            </a:r>
            <a:r>
              <a:rPr lang="ko-KR" altLang="en-US" dirty="0"/>
              <a:t>모듈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PTA500B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PORTABLE AMP</a:t>
            </a:r>
            <a:endParaRPr lang="ko-KR" altLang="en-US" dirty="0"/>
          </a:p>
        </p:txBody>
      </p:sp>
      <p:pic>
        <p:nvPicPr>
          <p:cNvPr id="12" name="내용 개체 틀 11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17" b="37150"/>
          <a:stretch/>
        </p:blipFill>
        <p:spPr>
          <a:xfrm>
            <a:off x="1051942" y="1867989"/>
            <a:ext cx="4753322" cy="1175657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148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91</cp:revision>
  <cp:lastPrinted>2013-05-06T09:04:50Z</cp:lastPrinted>
  <dcterms:created xsi:type="dcterms:W3CDTF">2013-05-06T00:21:39Z</dcterms:created>
  <dcterms:modified xsi:type="dcterms:W3CDTF">2024-07-09T08:14:59Z</dcterms:modified>
</cp:coreProperties>
</file>