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3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6</a:t>
            </a:r>
            <a:r>
              <a:rPr lang="ko-KR" altLang="en-US" dirty="0"/>
              <a:t>개 지역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사이렌 방송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화재 방송 출력 가능한 접점 기능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360W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100Hz~10kHz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4Ω /</a:t>
            </a:r>
            <a:r>
              <a:rPr lang="en-US" altLang="ko-KR" dirty="0"/>
              <a:t> </a:t>
            </a:r>
            <a:r>
              <a:rPr lang="el-GR" altLang="ko-KR" dirty="0"/>
              <a:t>8Ω /</a:t>
            </a:r>
            <a:r>
              <a:rPr lang="en-US" altLang="ko-KR"/>
              <a:t> 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77W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PTA360B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PORTABLE AMP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91" b="36070"/>
          <a:stretch/>
        </p:blipFill>
        <p:spPr>
          <a:xfrm>
            <a:off x="907926" y="1933303"/>
            <a:ext cx="5041354" cy="1201783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148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90</cp:revision>
  <cp:lastPrinted>2013-05-06T09:04:50Z</cp:lastPrinted>
  <dcterms:created xsi:type="dcterms:W3CDTF">2013-05-06T00:21:39Z</dcterms:created>
  <dcterms:modified xsi:type="dcterms:W3CDTF">2024-07-09T08:12:10Z</dcterms:modified>
</cp:coreProperties>
</file>