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9" r:id="rId2"/>
  </p:sldIdLst>
  <p:sldSz cx="6858000" cy="9906000" type="A4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B4B"/>
    <a:srgbClr val="3D3D3D"/>
    <a:srgbClr val="515151"/>
    <a:srgbClr val="737373"/>
    <a:srgbClr val="979797"/>
    <a:srgbClr val="E6E6E6"/>
    <a:srgbClr val="D5E3FB"/>
    <a:srgbClr val="DCE0F4"/>
    <a:srgbClr val="D7D8F9"/>
    <a:srgbClr val="2E5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2634" y="-156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08588-9A02-4E95-9A70-AFE9DE755D31}" type="datetimeFigureOut">
              <a:rPr lang="ko-KR" altLang="en-US" smtClean="0"/>
              <a:t>2024-07-09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ECF2B-0C1C-4879-B86A-E8F3E3700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55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ECF2B-0C1C-4879-B86A-E8F3E3700B26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59330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464493"/>
            <a:ext cx="2565466" cy="5048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1" name="텍스트 개체 틀 3"/>
          <p:cNvSpPr>
            <a:spLocks noGrp="1"/>
          </p:cNvSpPr>
          <p:nvPr>
            <p:ph type="body" sz="quarter" idx="17"/>
          </p:nvPr>
        </p:nvSpPr>
        <p:spPr>
          <a:xfrm>
            <a:off x="214040" y="350838"/>
            <a:ext cx="2132856" cy="28803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8"/>
          </p:nvPr>
        </p:nvSpPr>
        <p:spPr>
          <a:xfrm>
            <a:off x="476672" y="1280592"/>
            <a:ext cx="6048672" cy="2304256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55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텍스트 개체 틀 15"/>
          <p:cNvSpPr txBox="1">
            <a:spLocks/>
          </p:cNvSpPr>
          <p:nvPr userDrawn="1"/>
        </p:nvSpPr>
        <p:spPr>
          <a:xfrm>
            <a:off x="4365104" y="2000672"/>
            <a:ext cx="2088232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60648" y="378752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제품특징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260648" y="557876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제품사양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4182988" y="9453230"/>
            <a:ext cx="26750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서울특별시 강남구 </a:t>
            </a:r>
            <a:r>
              <a:rPr lang="ko-KR" altLang="en-US" sz="950" b="1" dirty="0" err="1">
                <a:solidFill>
                  <a:srgbClr val="666666"/>
                </a:solidFill>
                <a:latin typeface="+mj-lt"/>
                <a:ea typeface="+mn-ea"/>
              </a:rPr>
              <a:t>논현로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134 3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층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302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호</a:t>
            </a:r>
            <a:endParaRPr lang="en-US" altLang="ko-KR" sz="95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endParaRPr lang="en-US" altLang="ko-KR" sz="20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전화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02-6204-4200   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팩스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02-6442-4210</a:t>
            </a:r>
            <a:endParaRPr lang="ko-KR" altLang="en-US" sz="950" b="1" dirty="0">
              <a:solidFill>
                <a:srgbClr val="666666"/>
              </a:solidFill>
              <a:latin typeface="+mj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8611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1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1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/>
              <a:t>6</a:t>
            </a:r>
            <a:r>
              <a:rPr lang="ko-KR" altLang="en-US" dirty="0"/>
              <a:t>개 지역 전체 방송 송출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/>
              <a:t>4Ω, 8Ω, 100V </a:t>
            </a:r>
            <a:r>
              <a:rPr lang="ko-KR" altLang="en-US" dirty="0"/>
              <a:t>출력 선택 스위치로 스피커 </a:t>
            </a:r>
            <a:r>
              <a:rPr lang="ko-KR" altLang="en-US" dirty="0" err="1"/>
              <a:t>매칭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방송 안내용 차임 기능</a:t>
            </a:r>
            <a:r>
              <a:rPr lang="en-US" altLang="ko-KR" dirty="0"/>
              <a:t>(</a:t>
            </a:r>
            <a:r>
              <a:rPr lang="ko-KR" altLang="en-US" dirty="0" err="1"/>
              <a:t>도미솔도</a:t>
            </a:r>
            <a:r>
              <a:rPr lang="en-US" altLang="ko-KR" dirty="0"/>
              <a:t>)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비상시 사이렌 방송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비상시 화재 방송 출력 가능한 접점 기능 내장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정격출력</a:t>
            </a:r>
            <a:r>
              <a:rPr lang="en-US" altLang="ko-KR" dirty="0"/>
              <a:t>			: 240W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형태</a:t>
            </a:r>
            <a:r>
              <a:rPr lang="en-US" altLang="ko-KR" dirty="0"/>
              <a:t>			: </a:t>
            </a:r>
            <a:r>
              <a:rPr lang="ko-KR" altLang="en-US" dirty="0"/>
              <a:t>포터블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신호대잡음비</a:t>
            </a:r>
            <a:r>
              <a:rPr lang="en-US" altLang="ko-KR" dirty="0"/>
              <a:t>		: 62dB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사용전압</a:t>
            </a:r>
            <a:r>
              <a:rPr lang="en-US" altLang="ko-KR" dirty="0"/>
              <a:t>			: AC 220V / 60Hz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무게</a:t>
            </a:r>
            <a:r>
              <a:rPr lang="en-US" altLang="ko-KR" dirty="0"/>
              <a:t>			: 5.4kg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외형규격</a:t>
            </a:r>
            <a:r>
              <a:rPr lang="en-US" altLang="ko-KR" dirty="0"/>
              <a:t>(W x H x D)mm		: 482 x 88 x 350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전고조파의율</a:t>
            </a:r>
            <a:r>
              <a:rPr lang="en-US" altLang="ko-KR" dirty="0"/>
              <a:t>		: 0.5%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종류</a:t>
            </a:r>
            <a:r>
              <a:rPr lang="en-US" altLang="ko-KR" dirty="0"/>
              <a:t>			: </a:t>
            </a:r>
            <a:r>
              <a:rPr lang="ko-KR" altLang="en-US" dirty="0" err="1"/>
              <a:t>믹싱앰프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입력단자</a:t>
            </a:r>
            <a:r>
              <a:rPr lang="en-US" altLang="ko-KR" dirty="0"/>
              <a:t>			: XLR, LINE, RCA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주파수응답</a:t>
            </a:r>
            <a:r>
              <a:rPr lang="en-US" altLang="ko-KR" dirty="0"/>
              <a:t>			: 100Hz~10kHz 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입력감도</a:t>
            </a:r>
            <a:r>
              <a:rPr lang="en-US" altLang="ko-KR" dirty="0"/>
              <a:t>			: -60dB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출력임피던스</a:t>
            </a:r>
            <a:r>
              <a:rPr lang="en-US" altLang="ko-KR" dirty="0"/>
              <a:t>		: </a:t>
            </a:r>
            <a:r>
              <a:rPr lang="el-GR" altLang="ko-KR"/>
              <a:t>4 Ω /8 Ω /</a:t>
            </a:r>
            <a:r>
              <a:rPr lang="en-US" altLang="ko-KR" dirty="0"/>
              <a:t>100V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소비전력</a:t>
            </a:r>
            <a:r>
              <a:rPr lang="en-US" altLang="ko-KR" dirty="0"/>
              <a:t>			: 49W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옵션</a:t>
            </a:r>
            <a:r>
              <a:rPr lang="en-US" altLang="ko-KR" dirty="0"/>
              <a:t>/</a:t>
            </a:r>
            <a:r>
              <a:rPr lang="ko-KR" altLang="en-US" dirty="0"/>
              <a:t>기타</a:t>
            </a:r>
            <a:r>
              <a:rPr lang="en-US" altLang="ko-KR" dirty="0"/>
              <a:t>			: CDP</a:t>
            </a:r>
            <a:r>
              <a:rPr lang="ko-KR" altLang="en-US" dirty="0"/>
              <a:t>모듈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ko-KR" dirty="0"/>
              <a:t>PTA240B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altLang="ko-KR" dirty="0"/>
              <a:t>PORTABLE AMP</a:t>
            </a:r>
            <a:endParaRPr lang="ko-KR" altLang="en-US" dirty="0"/>
          </a:p>
        </p:txBody>
      </p:sp>
      <p:pic>
        <p:nvPicPr>
          <p:cNvPr id="8" name="내용 개체 틀 7"/>
          <p:cNvPicPr>
            <a:picLocks noGrp="1" noChangeAspect="1"/>
          </p:cNvPicPr>
          <p:nvPr>
            <p:ph idx="18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134" b="36135"/>
          <a:stretch/>
        </p:blipFill>
        <p:spPr>
          <a:xfrm>
            <a:off x="907926" y="1935479"/>
            <a:ext cx="5041354" cy="1196341"/>
          </a:xfrm>
        </p:spPr>
      </p:pic>
    </p:spTree>
    <p:extLst>
      <p:ext uri="{BB962C8B-B14F-4D97-AF65-F5344CB8AC3E}">
        <p14:creationId xmlns:p14="http://schemas.microsoft.com/office/powerpoint/2010/main" val="2235595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587</TotalTime>
  <Words>150</Words>
  <Application>Microsoft Office PowerPoint</Application>
  <PresentationFormat>A4 용지(210x297mm)</PresentationFormat>
  <Paragraphs>24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정수정</dc:creator>
  <cp:lastModifiedBy>Lahyun Moon</cp:lastModifiedBy>
  <cp:revision>89</cp:revision>
  <cp:lastPrinted>2013-05-06T09:04:50Z</cp:lastPrinted>
  <dcterms:created xsi:type="dcterms:W3CDTF">2013-05-06T00:21:39Z</dcterms:created>
  <dcterms:modified xsi:type="dcterms:W3CDTF">2024-07-09T08:00:49Z</dcterms:modified>
</cp:coreProperties>
</file>