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634" y="-15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6</a:t>
            </a:r>
            <a:r>
              <a:rPr lang="ko-KR" altLang="en-US" dirty="0"/>
              <a:t>개 지역 전체 방송 송출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4Ω, 8Ω, 100V </a:t>
            </a:r>
            <a:r>
              <a:rPr lang="ko-KR" altLang="en-US" dirty="0"/>
              <a:t>출력 선택 스위치로 스피커 </a:t>
            </a:r>
            <a:r>
              <a:rPr lang="ko-KR" altLang="en-US" dirty="0" err="1"/>
              <a:t>매칭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방송 안내용 차임 기능</a:t>
            </a:r>
            <a:r>
              <a:rPr lang="en-US" altLang="ko-KR" dirty="0"/>
              <a:t>(</a:t>
            </a:r>
            <a:r>
              <a:rPr lang="ko-KR" altLang="en-US" dirty="0" err="1"/>
              <a:t>도미솔도</a:t>
            </a:r>
            <a:r>
              <a:rPr lang="en-US" altLang="ko-KR" dirty="0"/>
              <a:t>)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비상시 사이렌 방송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비상시 화재 방송 출력 가능한 접점 기능 내장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240W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/>
              <a:t>포터블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62dB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AC 220V / 60Hz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5.4kg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88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0.5%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믹싱앰프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입력단자</a:t>
            </a:r>
            <a:r>
              <a:rPr lang="en-US" altLang="ko-KR" dirty="0"/>
              <a:t>			: XLR, LINE, RCA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100Hz~10kHz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-60dB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출력임피던스</a:t>
            </a:r>
            <a:r>
              <a:rPr lang="en-US" altLang="ko-KR" dirty="0"/>
              <a:t>		: </a:t>
            </a:r>
            <a:r>
              <a:rPr lang="el-GR" altLang="ko-KR"/>
              <a:t>4 Ω /8 Ω /</a:t>
            </a:r>
            <a:r>
              <a:rPr lang="en-US" altLang="ko-KR" dirty="0"/>
              <a:t>100V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49W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CDP</a:t>
            </a:r>
            <a:r>
              <a:rPr lang="ko-KR" altLang="en-US" dirty="0"/>
              <a:t>모듈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PTA240B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PORTABLE AMP</a:t>
            </a:r>
            <a:endParaRPr lang="ko-KR" altLang="en-US" dirty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34" b="36135"/>
          <a:stretch/>
        </p:blipFill>
        <p:spPr>
          <a:xfrm>
            <a:off x="907926" y="1935479"/>
            <a:ext cx="5041354" cy="119634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150</Words>
  <Application>Microsoft Office PowerPoint</Application>
  <PresentationFormat>A4 용지(210x297mm)</PresentationFormat>
  <Paragraphs>24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89</cp:revision>
  <cp:lastPrinted>2013-05-06T09:04:50Z</cp:lastPrinted>
  <dcterms:created xsi:type="dcterms:W3CDTF">2013-05-06T00:21:39Z</dcterms:created>
  <dcterms:modified xsi:type="dcterms:W3CDTF">2024-07-09T08:00:49Z</dcterms:modified>
</cp:coreProperties>
</file>