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1</a:t>
            </a:r>
            <a:r>
              <a:rPr lang="ko-KR" altLang="en-US" dirty="0" err="1"/>
              <a:t>개지역</a:t>
            </a:r>
            <a:r>
              <a:rPr lang="ko-KR" altLang="en-US" dirty="0"/>
              <a:t> 전체 방송 송출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4Ω, 8Ω, 100V </a:t>
            </a:r>
            <a:r>
              <a:rPr lang="ko-KR" altLang="en-US" dirty="0"/>
              <a:t>출력 선택 스위치로 스피커 </a:t>
            </a:r>
            <a:r>
              <a:rPr lang="ko-KR" altLang="en-US" dirty="0" err="1"/>
              <a:t>매칭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방송 안내용 차임 기능</a:t>
            </a:r>
            <a:r>
              <a:rPr lang="en-US" altLang="ko-KR" dirty="0"/>
              <a:t>(</a:t>
            </a:r>
            <a:r>
              <a:rPr lang="ko-KR" altLang="en-US" dirty="0" err="1"/>
              <a:t>도미솔도</a:t>
            </a:r>
            <a:r>
              <a:rPr lang="en-US" altLang="ko-KR" dirty="0"/>
              <a:t>)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비상용 사이렌 방송 기능내장</a:t>
            </a:r>
            <a:r>
              <a:rPr lang="en-US" altLang="ko-KR" dirty="0"/>
              <a:t>(</a:t>
            </a:r>
            <a:r>
              <a:rPr lang="ko-KR" altLang="en-US" dirty="0"/>
              <a:t>우선순위 기능</a:t>
            </a:r>
            <a:r>
              <a:rPr lang="en-US" altLang="ko-KR" dirty="0"/>
              <a:t>)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접점 및 오디오 신호 수신 가능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r>
              <a:rPr lang="ko-KR" altLang="en-US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240W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</a:t>
            </a:r>
            <a:r>
              <a:rPr lang="ko-KR" altLang="en-US" dirty="0"/>
              <a:t>포터블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62dB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사용전압</a:t>
            </a:r>
            <a:r>
              <a:rPr lang="en-US" altLang="ko-KR" dirty="0"/>
              <a:t>			: AC 220V / 60Hz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5.3kg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482 x 88 x 350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0.5%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 err="1"/>
              <a:t>믹싱앰프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입력단자</a:t>
            </a:r>
            <a:r>
              <a:rPr lang="en-US" altLang="ko-KR" dirty="0"/>
              <a:t>			: XLR, LINE, RCA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주파수응답</a:t>
            </a:r>
            <a:r>
              <a:rPr lang="en-US" altLang="ko-KR" dirty="0"/>
              <a:t>			: 100Hz~10kHz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입력감도</a:t>
            </a:r>
            <a:r>
              <a:rPr lang="en-US" altLang="ko-KR" dirty="0"/>
              <a:t>			: -60dB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출력임피던스</a:t>
            </a:r>
            <a:r>
              <a:rPr lang="en-US" altLang="ko-KR" dirty="0"/>
              <a:t>		: </a:t>
            </a:r>
            <a:r>
              <a:rPr lang="el-GR" altLang="ko-KR" dirty="0"/>
              <a:t>4</a:t>
            </a:r>
            <a:r>
              <a:rPr lang="en-US" altLang="ko-KR" dirty="0"/>
              <a:t>Ω</a:t>
            </a:r>
            <a:r>
              <a:rPr lang="el-GR" altLang="ko-KR" dirty="0"/>
              <a:t>/8</a:t>
            </a:r>
            <a:r>
              <a:rPr lang="en-US" altLang="ko-KR" dirty="0"/>
              <a:t> Ω </a:t>
            </a:r>
            <a:r>
              <a:rPr lang="el-GR" altLang="ko-KR" dirty="0"/>
              <a:t>/</a:t>
            </a:r>
            <a:r>
              <a:rPr lang="en-US" altLang="ko-KR" dirty="0"/>
              <a:t>100V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소비전력</a:t>
            </a:r>
            <a:r>
              <a:rPr lang="en-US" altLang="ko-KR" dirty="0"/>
              <a:t>			: 35W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CDP</a:t>
            </a:r>
            <a:r>
              <a:rPr lang="ko-KR" altLang="en-US" dirty="0"/>
              <a:t>모듈</a:t>
            </a:r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PTA240A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PORTABLE AMP</a:t>
            </a:r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705" b="35414"/>
          <a:stretch/>
        </p:blipFill>
        <p:spPr>
          <a:xfrm>
            <a:off x="863980" y="1892619"/>
            <a:ext cx="5157308" cy="1283152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153</Words>
  <Application>Microsoft Office PowerPoint</Application>
  <PresentationFormat>A4 용지(210x297mm)</PresentationFormat>
  <Paragraphs>43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217</cp:revision>
  <cp:lastPrinted>2013-05-06T09:04:50Z</cp:lastPrinted>
  <dcterms:created xsi:type="dcterms:W3CDTF">2013-05-06T00:21:39Z</dcterms:created>
  <dcterms:modified xsi:type="dcterms:W3CDTF">2024-07-09T06:05:42Z</dcterms:modified>
</cp:coreProperties>
</file>