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</a:t>
            </a:r>
            <a:r>
              <a:rPr lang="ko-KR" altLang="en-US" dirty="0" err="1"/>
              <a:t>개지역</a:t>
            </a:r>
            <a:r>
              <a:rPr lang="ko-KR" altLang="en-US" dirty="0"/>
              <a:t>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비상용 사이렌 방송 기능내장</a:t>
            </a:r>
            <a:r>
              <a:rPr lang="en-US" altLang="ko-KR" dirty="0"/>
              <a:t>(</a:t>
            </a:r>
            <a:r>
              <a:rPr lang="ko-KR" altLang="en-US" dirty="0"/>
              <a:t>우선순위 기능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접점 및 오디오 신호 수신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120W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5.3kg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100Hz~10kHz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4/8/</a:t>
            </a:r>
            <a:r>
              <a:rPr lang="en-US" altLang="ko-KR"/>
              <a:t>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35W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PTA120A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PORTABLE AMP</a:t>
            </a:r>
          </a:p>
        </p:txBody>
      </p:sp>
      <p:pic>
        <p:nvPicPr>
          <p:cNvPr id="29" name="내용 개체 틀 2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41" b="35646"/>
          <a:stretch/>
        </p:blipFill>
        <p:spPr>
          <a:xfrm>
            <a:off x="1077342" y="1930399"/>
            <a:ext cx="4727922" cy="11684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148</Words>
  <Application>Microsoft Office PowerPoint</Application>
  <PresentationFormat>A4 용지(210x297mm)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215</cp:revision>
  <cp:lastPrinted>2013-05-06T09:04:50Z</cp:lastPrinted>
  <dcterms:created xsi:type="dcterms:W3CDTF">2013-05-06T00:21:39Z</dcterms:created>
  <dcterms:modified xsi:type="dcterms:W3CDTF">2024-07-09T06:03:24Z</dcterms:modified>
</cp:coreProperties>
</file>