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15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스피커 회선을 접적 </a:t>
            </a:r>
            <a:r>
              <a:rPr lang="en-US" altLang="ko-KR" dirty="0"/>
              <a:t>on/off </a:t>
            </a:r>
            <a:r>
              <a:rPr lang="ko-KR" altLang="en-US" dirty="0"/>
              <a:t>하는 방식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메인 장비를 통하여 </a:t>
            </a:r>
            <a:r>
              <a:rPr lang="en-US" altLang="ko-KR" dirty="0"/>
              <a:t>Relay Group</a:t>
            </a:r>
            <a:r>
              <a:rPr lang="ko-KR" altLang="en-US" dirty="0"/>
              <a:t>을 제어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채널확장 편리하여 별도의 배선작업 불필요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스피커선택회선수</a:t>
            </a:r>
            <a:r>
              <a:rPr lang="en-US" altLang="ko-KR" dirty="0"/>
              <a:t>		: 16ch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특수기능</a:t>
            </a:r>
            <a:r>
              <a:rPr lang="en-US" altLang="ko-KR" dirty="0"/>
              <a:t>			: </a:t>
            </a:r>
            <a:r>
              <a:rPr lang="ko-KR" altLang="en-US" dirty="0"/>
              <a:t>전체</a:t>
            </a:r>
            <a:r>
              <a:rPr lang="en-US" altLang="ko-KR" dirty="0"/>
              <a:t>, </a:t>
            </a:r>
            <a:r>
              <a:rPr lang="ko-KR" altLang="en-US" dirty="0"/>
              <a:t>그룹별</a:t>
            </a:r>
            <a:r>
              <a:rPr lang="en-US" altLang="ko-KR" dirty="0"/>
              <a:t>, </a:t>
            </a:r>
            <a:r>
              <a:rPr lang="ko-KR" altLang="en-US" dirty="0"/>
              <a:t>개별 제어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전원규격</a:t>
            </a:r>
            <a:r>
              <a:rPr lang="en-US" altLang="ko-KR" dirty="0"/>
              <a:t>			: DC 24V / 200mA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3.1kg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표시장치</a:t>
            </a:r>
            <a:r>
              <a:rPr lang="en-US" altLang="ko-KR" dirty="0"/>
              <a:t>			: LED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RS-232 / 9,600bps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PSS116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SPEAKER SELECTOR</a:t>
            </a:r>
            <a:endParaRPr lang="ko-KR" altLang="en-US" dirty="0"/>
          </a:p>
        </p:txBody>
      </p:sp>
      <p:pic>
        <p:nvPicPr>
          <p:cNvPr id="29" name="내용 개체 틀 2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11" b="41338"/>
          <a:stretch/>
        </p:blipFill>
        <p:spPr>
          <a:xfrm>
            <a:off x="1151286" y="2186344"/>
            <a:ext cx="4581970" cy="643812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93</Words>
  <Application>Microsoft Office PowerPoint</Application>
  <PresentationFormat>A4 용지(210x297mm)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190</cp:revision>
  <cp:lastPrinted>2013-05-06T09:04:50Z</cp:lastPrinted>
  <dcterms:created xsi:type="dcterms:W3CDTF">2013-05-06T00:21:39Z</dcterms:created>
  <dcterms:modified xsi:type="dcterms:W3CDTF">2024-07-09T05:51:58Z</dcterms:modified>
</cp:coreProperties>
</file>