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816" y="-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2024-04-05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  <a:endParaRPr lang="ko-KR" alt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  <a:endParaRPr lang="ko-KR" alt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 smtClean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 smtClean="0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 smtClean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 smtClean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 smtClean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 smtClean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 smtClean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 smtClean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 smtClean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 smtClean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 smtClean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 smtClean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 smtClean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원하는 시간의 방송 스케줄을 저장하여 예약방송 가능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50</a:t>
            </a:r>
            <a:r>
              <a:rPr lang="ko-KR" altLang="en-US" dirty="0"/>
              <a:t>개까지 예약방송 설정 </a:t>
            </a:r>
            <a:r>
              <a:rPr lang="ko-KR" altLang="en-US" dirty="0" smtClean="0"/>
              <a:t>가능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 smtClean="0"/>
              <a:t>제어회로수</a:t>
            </a:r>
            <a:r>
              <a:rPr lang="en-US" altLang="ko-KR" dirty="0" smtClean="0"/>
              <a:t>			: 14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</a:t>
            </a:r>
            <a:r>
              <a:rPr lang="en-US" altLang="ko-KR" dirty="0" smtClean="0"/>
              <a:t>)		: </a:t>
            </a:r>
            <a:r>
              <a:rPr lang="en-US" altLang="ko-KR" dirty="0"/>
              <a:t>482 x </a:t>
            </a:r>
            <a:r>
              <a:rPr lang="en-US" altLang="ko-KR" dirty="0" smtClean="0"/>
              <a:t>88 </a:t>
            </a:r>
            <a:r>
              <a:rPr lang="en-US" altLang="ko-KR" dirty="0"/>
              <a:t>x </a:t>
            </a:r>
            <a:r>
              <a:rPr lang="en-US" altLang="ko-KR" dirty="0" smtClean="0"/>
              <a:t>350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smtClean="0"/>
              <a:t>특수기능</a:t>
            </a:r>
            <a:r>
              <a:rPr lang="en-US" altLang="ko-KR" dirty="0" smtClean="0"/>
              <a:t>			: </a:t>
            </a:r>
            <a:r>
              <a:rPr lang="ko-KR" altLang="en-US" dirty="0" smtClean="0"/>
              <a:t>음량조절</a:t>
            </a:r>
            <a:r>
              <a:rPr lang="en-US" altLang="ko-KR" dirty="0"/>
              <a:t> , 14</a:t>
            </a:r>
            <a:r>
              <a:rPr lang="ko-KR" altLang="en-US" dirty="0"/>
              <a:t>화음 선택 출력 </a:t>
            </a:r>
            <a:endParaRPr lang="en-US" altLang="ko-KR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정격전원</a:t>
            </a:r>
            <a:r>
              <a:rPr lang="en-US" altLang="ko-KR" dirty="0"/>
              <a:t>			: </a:t>
            </a:r>
            <a:r>
              <a:rPr lang="en-US" altLang="ko-KR" dirty="0" smtClean="0"/>
              <a:t>DC24V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smtClean="0"/>
              <a:t>무게</a:t>
            </a:r>
            <a:r>
              <a:rPr lang="en-US" altLang="ko-KR" dirty="0" smtClean="0"/>
              <a:t>			: 4.1kg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smtClean="0"/>
              <a:t>표시장치</a:t>
            </a:r>
            <a:r>
              <a:rPr lang="en-US" altLang="ko-KR" dirty="0" smtClean="0"/>
              <a:t>			: LCD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smtClean="0"/>
              <a:t>옵션</a:t>
            </a:r>
            <a:r>
              <a:rPr lang="en-US" altLang="ko-KR" dirty="0" smtClean="0"/>
              <a:t>/</a:t>
            </a:r>
            <a:r>
              <a:rPr lang="ko-KR" altLang="en-US" dirty="0" smtClean="0"/>
              <a:t>기타</a:t>
            </a:r>
            <a:r>
              <a:rPr lang="en-US" altLang="ko-KR" dirty="0" smtClean="0"/>
              <a:t>			: </a:t>
            </a:r>
            <a:r>
              <a:rPr lang="ko-KR" altLang="en-US" dirty="0" err="1" smtClean="0"/>
              <a:t>랙타입</a:t>
            </a:r>
            <a:endParaRPr lang="en-US" altLang="ko-KR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smtClean="0"/>
              <a:t>통신방식</a:t>
            </a:r>
            <a:r>
              <a:rPr lang="en-US" altLang="ko-KR" dirty="0" smtClean="0"/>
              <a:t>			: RS-232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PPT214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WEEKY PROGRAM TIMER</a:t>
            </a:r>
            <a:endParaRPr lang="ko-KR" altLang="en-US" dirty="0"/>
          </a:p>
        </p:txBody>
      </p:sp>
      <p:pic>
        <p:nvPicPr>
          <p:cNvPr id="9" name="내용 개체 틀 8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12" b="37078"/>
          <a:stretch/>
        </p:blipFill>
        <p:spPr>
          <a:xfrm>
            <a:off x="936840" y="1808707"/>
            <a:ext cx="5127194" cy="1272086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1196</TotalTime>
  <Words>18</Words>
  <Application>Microsoft Office PowerPoint</Application>
  <PresentationFormat>A4 용지(210x297mm)</PresentationFormat>
  <Paragraphs>17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jsm</cp:lastModifiedBy>
  <cp:revision>193</cp:revision>
  <cp:lastPrinted>2013-05-06T09:04:50Z</cp:lastPrinted>
  <dcterms:created xsi:type="dcterms:W3CDTF">2013-05-06T00:21:39Z</dcterms:created>
  <dcterms:modified xsi:type="dcterms:W3CDTF">2024-04-05T01:11:32Z</dcterms:modified>
</cp:coreProperties>
</file>