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원하는 시간의 방송 스케줄을 저장하여 예약방송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50</a:t>
            </a:r>
            <a:r>
              <a:rPr lang="ko-KR" altLang="en-US" dirty="0"/>
              <a:t>개까지 예약방송 설정 가능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제어회로수</a:t>
            </a:r>
            <a:r>
              <a:rPr lang="en-US" altLang="ko-KR" dirty="0"/>
              <a:t>			: 14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		: 482 x 88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특수기능</a:t>
            </a:r>
            <a:r>
              <a:rPr lang="en-US" altLang="ko-KR" dirty="0"/>
              <a:t>			: </a:t>
            </a:r>
            <a:r>
              <a:rPr lang="ko-KR" altLang="en-US" dirty="0"/>
              <a:t>음량조절</a:t>
            </a:r>
            <a:r>
              <a:rPr lang="en-US" altLang="ko-KR" dirty="0"/>
              <a:t> , 14</a:t>
            </a:r>
            <a:r>
              <a:rPr lang="ko-KR" altLang="en-US" dirty="0"/>
              <a:t>화음 선택 출력 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DC 24V / 900mA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4.1kg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표시장치</a:t>
            </a:r>
            <a:r>
              <a:rPr lang="en-US" altLang="ko-KR" dirty="0"/>
              <a:t>			: LCD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</a:t>
            </a:r>
            <a:r>
              <a:rPr lang="en-US" altLang="ko-KR"/>
              <a:t>: RS-232 / 9,600bps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PPT214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WEEKY PROGRAM TIMER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12" b="37078"/>
          <a:stretch/>
        </p:blipFill>
        <p:spPr>
          <a:xfrm>
            <a:off x="936840" y="1808707"/>
            <a:ext cx="5127194" cy="1272086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87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194</cp:revision>
  <cp:lastPrinted>2013-05-06T09:04:50Z</cp:lastPrinted>
  <dcterms:created xsi:type="dcterms:W3CDTF">2013-05-06T00:21:39Z</dcterms:created>
  <dcterms:modified xsi:type="dcterms:W3CDTF">2024-07-09T05:35:20Z</dcterms:modified>
</cp:coreProperties>
</file>