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B4B4B"/>
    <a:srgbClr val="3D3D3D"/>
    <a:srgbClr val="515151"/>
    <a:srgbClr val="737373"/>
    <a:srgbClr val="979797"/>
    <a:srgbClr val="E6E6E6"/>
    <a:srgbClr val="D5E3FB"/>
    <a:srgbClr val="DCE0F4"/>
    <a:srgbClr val="D7D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44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3608588-9A02-4E95-9A70-AFE9DE755D31}" type="datetimeFigureOut">
              <a:rPr lang="ko-KR" altLang="en-US" smtClean="0"/>
              <a:pPr/>
              <a:t>2024-07-09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2EECF2B-0C1C-4879-B86A-E8F3E3700B2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Link </a:t>
            </a:r>
            <a:r>
              <a:rPr lang="ko-KR" altLang="en-US" dirty="0"/>
              <a:t>기능 </a:t>
            </a:r>
            <a:r>
              <a:rPr lang="en-US" altLang="ko-KR" dirty="0"/>
              <a:t>Input / Output </a:t>
            </a:r>
            <a:r>
              <a:rPr lang="ko-KR" altLang="en-US" dirty="0"/>
              <a:t>전 채널 구성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입력채널 </a:t>
            </a:r>
            <a:r>
              <a:rPr lang="en-US" altLang="ko-KR" dirty="0"/>
              <a:t>1, 2</a:t>
            </a:r>
            <a:r>
              <a:rPr lang="ko-KR" altLang="en-US" dirty="0"/>
              <a:t>에 우선순위 기능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Power Delay </a:t>
            </a:r>
            <a:r>
              <a:rPr lang="ko-KR" altLang="en-US" dirty="0"/>
              <a:t>적용으로 전원 </a:t>
            </a:r>
            <a:r>
              <a:rPr lang="ko-KR" altLang="en-US" dirty="0" err="1"/>
              <a:t>투입시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10in/2out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70dB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DC 24V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0.02%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프리앰프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20Hz~20kHz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MIC:-50dBu, LINE:-20dBu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</a:t>
            </a:r>
            <a:r>
              <a:rPr lang="el-GR" altLang="ko-KR" dirty="0"/>
              <a:t>600Ω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7W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PPA212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PRE AMP</a:t>
            </a:r>
            <a:endParaRPr lang="ko-KR" altLang="en-US" dirty="0"/>
          </a:p>
        </p:txBody>
      </p:sp>
      <p:pic>
        <p:nvPicPr>
          <p:cNvPr id="10" name="내용 개체 틀 9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55" b="33283"/>
          <a:stretch/>
        </p:blipFill>
        <p:spPr>
          <a:xfrm>
            <a:off x="981870" y="1869356"/>
            <a:ext cx="4895402" cy="12954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122</Words>
  <Application>Microsoft Office PowerPoint</Application>
  <PresentationFormat>A4 용지(210x297mm)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99</cp:revision>
  <cp:lastPrinted>2013-05-06T09:04:50Z</cp:lastPrinted>
  <dcterms:created xsi:type="dcterms:W3CDTF">2013-05-06T00:21:39Z</dcterms:created>
  <dcterms:modified xsi:type="dcterms:W3CDTF">2024-07-09T05:30:49Z</dcterms:modified>
</cp:coreProperties>
</file>