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채널별</a:t>
            </a:r>
            <a:r>
              <a:rPr lang="ko-KR" altLang="en-US" dirty="0"/>
              <a:t> 앰프 선택 스위치를 이용하여 실제 방송 송출 상태 확인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동시모니터링수</a:t>
            </a:r>
            <a:r>
              <a:rPr lang="en-US" altLang="ko-KR" dirty="0"/>
              <a:t>		: 8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모니터범위</a:t>
            </a:r>
            <a:r>
              <a:rPr lang="en-US" altLang="ko-KR" dirty="0"/>
              <a:t>			: </a:t>
            </a:r>
            <a:r>
              <a:rPr lang="ko-KR" altLang="en-US" dirty="0"/>
              <a:t>앰프동작확인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D)mm		: 482 x 44 x 350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입력단자수</a:t>
            </a:r>
            <a:r>
              <a:rPr lang="en-US" altLang="ko-KR" dirty="0"/>
              <a:t>			: 8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입력임피던스</a:t>
            </a:r>
            <a:r>
              <a:rPr lang="en-US" altLang="ko-KR" dirty="0"/>
              <a:t>		: 10k</a:t>
            </a:r>
            <a:r>
              <a:rPr lang="el-GR" altLang="ko-KR" dirty="0"/>
              <a:t>Ω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특수기능</a:t>
            </a:r>
            <a:r>
              <a:rPr lang="en-US" altLang="ko-KR" dirty="0"/>
              <a:t>			: </a:t>
            </a:r>
            <a:r>
              <a:rPr lang="ko-KR" altLang="en-US" dirty="0"/>
              <a:t>모니터링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모니터기능유무</a:t>
            </a:r>
            <a:r>
              <a:rPr lang="en-US" altLang="ko-KR" dirty="0"/>
              <a:t>		: </a:t>
            </a:r>
            <a:r>
              <a:rPr lang="ko-KR" altLang="en-US" dirty="0"/>
              <a:t>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노이즈</a:t>
            </a:r>
            <a:r>
              <a:rPr lang="en-US" altLang="ko-KR" dirty="0"/>
              <a:t>			: 60dB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입력신호</a:t>
            </a:r>
            <a:r>
              <a:rPr lang="en-US" altLang="ko-KR" dirty="0"/>
              <a:t>			: 100V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출력</a:t>
            </a:r>
            <a:r>
              <a:rPr lang="en-US" altLang="ko-KR" dirty="0"/>
              <a:t>			: 3W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표시장치</a:t>
            </a:r>
            <a:r>
              <a:rPr lang="en-US" altLang="ko-KR" dirty="0"/>
              <a:t>			: LED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3.6kg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PMP108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MONITOR PANEL</a:t>
            </a:r>
            <a:endParaRPr lang="ko-KR" altLang="en-US" dirty="0"/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766" b="40532"/>
          <a:stretch/>
        </p:blipFill>
        <p:spPr>
          <a:xfrm>
            <a:off x="1051594" y="1993899"/>
            <a:ext cx="4753670" cy="889001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1262</TotalTime>
  <Words>95</Words>
  <Application>Microsoft Office PowerPoint</Application>
  <PresentationFormat>A4 용지(210x297mm)</PresentationFormat>
  <Paragraphs>23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199</cp:revision>
  <cp:lastPrinted>2013-05-06T09:04:50Z</cp:lastPrinted>
  <dcterms:created xsi:type="dcterms:W3CDTF">2013-05-06T00:21:39Z</dcterms:created>
  <dcterms:modified xsi:type="dcterms:W3CDTF">2024-07-09T01:21:57Z</dcterms:modified>
</cp:coreProperties>
</file>