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입력된 접점 신호에 의하여 자동으로 신호 전환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5</a:t>
            </a:r>
            <a:r>
              <a:rPr lang="ko-KR" altLang="en-US" dirty="0"/>
              <a:t>개의 우선순위 가능</a:t>
            </a:r>
            <a:r>
              <a:rPr lang="en-US" altLang="ko-KR" dirty="0"/>
              <a:t>(EM, TIMER, RM1, RM2, BGM)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BGM </a:t>
            </a:r>
            <a:r>
              <a:rPr lang="ko-KR" altLang="en-US" dirty="0"/>
              <a:t>입력 </a:t>
            </a:r>
            <a:r>
              <a:rPr lang="en-US" altLang="ko-KR" dirty="0"/>
              <a:t>4</a:t>
            </a:r>
            <a:r>
              <a:rPr lang="ko-KR" altLang="en-US" dirty="0"/>
              <a:t>채널로 </a:t>
            </a:r>
            <a:r>
              <a:rPr lang="en-US" altLang="ko-KR" dirty="0"/>
              <a:t>4</a:t>
            </a:r>
            <a:r>
              <a:rPr lang="ko-KR" altLang="en-US" dirty="0"/>
              <a:t>원화 출력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전면의 </a:t>
            </a:r>
            <a:r>
              <a:rPr lang="en-US" altLang="ko-KR" dirty="0"/>
              <a:t>LED</a:t>
            </a:r>
            <a:r>
              <a:rPr lang="ko-KR" altLang="en-US" dirty="0"/>
              <a:t>로 방송 신호 확인 용이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스피커선택회선수</a:t>
            </a:r>
            <a:r>
              <a:rPr lang="en-US" altLang="ko-KR" dirty="0"/>
              <a:t>		: 4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제어회선수</a:t>
            </a:r>
            <a:r>
              <a:rPr lang="en-US" altLang="ko-KR" dirty="0"/>
              <a:t>			: 4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전원규격</a:t>
            </a:r>
            <a:r>
              <a:rPr lang="en-US" altLang="ko-KR" dirty="0"/>
              <a:t>			: DC 24V / 0.2A </a:t>
            </a:r>
            <a:r>
              <a:rPr lang="ko-KR" altLang="en-US" dirty="0"/>
              <a:t>이하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PGE104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422872" cy="281682"/>
          </a:xfrm>
        </p:spPr>
        <p:txBody>
          <a:bodyPr/>
          <a:lstStyle/>
          <a:p>
            <a:r>
              <a:rPr lang="en-US" altLang="ko-KR" dirty="0"/>
              <a:t>PROGRAM EXCHANGER</a:t>
            </a:r>
            <a:endParaRPr lang="ko-KR" altLang="en-US" dirty="0"/>
          </a:p>
        </p:txBody>
      </p:sp>
      <p:pic>
        <p:nvPicPr>
          <p:cNvPr id="12" name="내용 개체 틀 11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83" b="43067"/>
          <a:stretch/>
        </p:blipFill>
        <p:spPr>
          <a:xfrm>
            <a:off x="966523" y="2146310"/>
            <a:ext cx="5041702" cy="71845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91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147</cp:revision>
  <cp:lastPrinted>2013-05-06T09:04:50Z</cp:lastPrinted>
  <dcterms:created xsi:type="dcterms:W3CDTF">2013-05-06T00:21:39Z</dcterms:created>
  <dcterms:modified xsi:type="dcterms:W3CDTF">2024-07-08T08:31:52Z</dcterms:modified>
</cp:coreProperties>
</file>