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 smtClean="0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화재발생 데이터 </a:t>
            </a:r>
            <a:r>
              <a:rPr lang="ko-KR" altLang="en-US" dirty="0" err="1"/>
              <a:t>수신시</a:t>
            </a:r>
            <a:r>
              <a:rPr lang="ko-KR" altLang="en-US" dirty="0"/>
              <a:t> 자동으로 비상방송을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예약방송</a:t>
            </a:r>
            <a:r>
              <a:rPr lang="en-US" altLang="ko-KR" dirty="0"/>
              <a:t>, </a:t>
            </a:r>
            <a:r>
              <a:rPr lang="ko-KR" altLang="en-US" dirty="0" err="1"/>
              <a:t>리모트앰프</a:t>
            </a:r>
            <a:r>
              <a:rPr lang="en-US" altLang="ko-KR" dirty="0"/>
              <a:t>, </a:t>
            </a:r>
            <a:r>
              <a:rPr lang="ko-KR" altLang="en-US" dirty="0"/>
              <a:t>안내방송 채널 제어 가능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입력채널수</a:t>
            </a:r>
            <a:r>
              <a:rPr lang="en-US" altLang="ko-KR" dirty="0" smtClean="0"/>
              <a:t>			: 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통신방식</a:t>
            </a:r>
            <a:r>
              <a:rPr lang="en-US" altLang="ko-KR" dirty="0" smtClean="0"/>
              <a:t>			: </a:t>
            </a:r>
            <a:r>
              <a:rPr lang="en-US" altLang="ko-KR" dirty="0"/>
              <a:t>RS-232, </a:t>
            </a:r>
            <a:r>
              <a:rPr lang="en-US" altLang="ko-KR" dirty="0" smtClean="0"/>
              <a:t>9,600bps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외형규격 </a:t>
            </a:r>
            <a:r>
              <a:rPr lang="en-US" altLang="ko-KR" dirty="0" smtClean="0"/>
              <a:t>(W x H x D)mm		: </a:t>
            </a:r>
            <a:r>
              <a:rPr lang="en-US" altLang="ko-KR" dirty="0"/>
              <a:t>482 x </a:t>
            </a:r>
            <a:r>
              <a:rPr lang="en-US" altLang="ko-KR" dirty="0" smtClean="0"/>
              <a:t>88 </a:t>
            </a:r>
            <a:r>
              <a:rPr lang="en-US" altLang="ko-KR" dirty="0"/>
              <a:t>x </a:t>
            </a:r>
            <a:r>
              <a:rPr lang="en-US" altLang="ko-KR" dirty="0" smtClean="0"/>
              <a:t>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 smtClean="0"/>
              <a:t>			: 4.5kg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옵션</a:t>
            </a:r>
            <a:r>
              <a:rPr lang="en-US" altLang="ko-KR" dirty="0" smtClean="0"/>
              <a:t>/</a:t>
            </a:r>
            <a:r>
              <a:rPr lang="ko-KR" altLang="en-US" dirty="0" smtClean="0"/>
              <a:t>기타</a:t>
            </a:r>
            <a:r>
              <a:rPr lang="en-US" altLang="ko-KR" dirty="0" smtClean="0"/>
              <a:t>			: </a:t>
            </a:r>
            <a:r>
              <a:rPr lang="en-US" altLang="ko-KR" dirty="0"/>
              <a:t>SD</a:t>
            </a:r>
            <a:r>
              <a:rPr lang="ko-KR" altLang="en-US" dirty="0"/>
              <a:t>카드 </a:t>
            </a:r>
            <a:r>
              <a:rPr lang="ko-KR" altLang="en-US" dirty="0" smtClean="0"/>
              <a:t>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정격전압</a:t>
            </a:r>
            <a:r>
              <a:rPr lang="en-US" altLang="ko-KR" dirty="0" smtClean="0"/>
              <a:t>			: </a:t>
            </a:r>
            <a:r>
              <a:rPr lang="en-US" altLang="ko-KR" dirty="0"/>
              <a:t>DC24V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PEP251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EMERGENCY PANEL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25" b="38858"/>
          <a:stretch/>
        </p:blipFill>
        <p:spPr>
          <a:xfrm>
            <a:off x="1195610" y="1917699"/>
            <a:ext cx="4609654" cy="10287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19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178</cp:revision>
  <cp:lastPrinted>2013-05-06T09:04:50Z</cp:lastPrinted>
  <dcterms:created xsi:type="dcterms:W3CDTF">2013-05-06T00:21:39Z</dcterms:created>
  <dcterms:modified xsi:type="dcterms:W3CDTF">2023-11-22T02:43:53Z</dcterms:modified>
</cp:coreProperties>
</file>