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1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044" y="-10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2023-11-22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3798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  <a:endParaRPr lang="ko-KR" altLang="en-US" sz="1200" b="1" dirty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  <a:endParaRPr lang="ko-KR" altLang="en-US" sz="1200" b="1" dirty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4182988" y="9453230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 smtClean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 smtClean="0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 smtClean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 smtClean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 smtClean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 smtClean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 smtClean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 smtClean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 smtClean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 smtClean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 smtClean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 smtClean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 smtClean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화재발생 데이터 </a:t>
            </a:r>
            <a:r>
              <a:rPr lang="ko-KR" altLang="en-US" dirty="0" err="1"/>
              <a:t>수신시</a:t>
            </a:r>
            <a:r>
              <a:rPr lang="ko-KR" altLang="en-US" dirty="0"/>
              <a:t> 자동으로 비상방송을 송출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예약방송</a:t>
            </a:r>
            <a:r>
              <a:rPr lang="en-US" altLang="ko-KR" dirty="0"/>
              <a:t>, </a:t>
            </a:r>
            <a:r>
              <a:rPr lang="ko-KR" altLang="en-US" dirty="0" err="1"/>
              <a:t>리모트앰프</a:t>
            </a:r>
            <a:r>
              <a:rPr lang="en-US" altLang="ko-KR" dirty="0"/>
              <a:t>, </a:t>
            </a:r>
            <a:r>
              <a:rPr lang="ko-KR" altLang="en-US" dirty="0"/>
              <a:t>안내방송 채널 제어 가능</a:t>
            </a:r>
          </a:p>
          <a:p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 smtClean="0"/>
              <a:t>입력채널수</a:t>
            </a:r>
            <a:r>
              <a:rPr lang="en-US" altLang="ko-KR" dirty="0" smtClean="0"/>
              <a:t>			: 5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smtClean="0"/>
              <a:t>통신방식</a:t>
            </a:r>
            <a:r>
              <a:rPr lang="en-US" altLang="ko-KR" dirty="0" smtClean="0"/>
              <a:t>			: </a:t>
            </a:r>
            <a:r>
              <a:rPr lang="en-US" altLang="ko-KR" dirty="0"/>
              <a:t>RS-232, </a:t>
            </a:r>
            <a:r>
              <a:rPr lang="en-US" altLang="ko-KR" dirty="0" smtClean="0"/>
              <a:t>9,600bps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smtClean="0"/>
              <a:t>외형규격 </a:t>
            </a:r>
            <a:r>
              <a:rPr lang="en-US" altLang="ko-KR" dirty="0" smtClean="0"/>
              <a:t>(W x H x D)mm		: </a:t>
            </a:r>
            <a:r>
              <a:rPr lang="en-US" altLang="ko-KR" dirty="0"/>
              <a:t>482 x </a:t>
            </a:r>
            <a:r>
              <a:rPr lang="en-US" altLang="ko-KR" dirty="0" smtClean="0"/>
              <a:t>88 </a:t>
            </a:r>
            <a:r>
              <a:rPr lang="en-US" altLang="ko-KR" dirty="0"/>
              <a:t>x </a:t>
            </a:r>
            <a:r>
              <a:rPr lang="en-US" altLang="ko-KR" dirty="0" smtClean="0"/>
              <a:t>350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smtClean="0"/>
              <a:t>무게</a:t>
            </a:r>
            <a:r>
              <a:rPr lang="en-US" altLang="ko-KR" dirty="0" smtClean="0"/>
              <a:t>			: 4.5kg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smtClean="0"/>
              <a:t>옵션</a:t>
            </a:r>
            <a:r>
              <a:rPr lang="en-US" altLang="ko-KR" dirty="0" smtClean="0"/>
              <a:t>/</a:t>
            </a:r>
            <a:r>
              <a:rPr lang="ko-KR" altLang="en-US" dirty="0" smtClean="0"/>
              <a:t>기타</a:t>
            </a:r>
            <a:r>
              <a:rPr lang="en-US" altLang="ko-KR" dirty="0" smtClean="0"/>
              <a:t>			: </a:t>
            </a:r>
            <a:r>
              <a:rPr lang="en-US" altLang="ko-KR" dirty="0"/>
              <a:t>SD</a:t>
            </a:r>
            <a:r>
              <a:rPr lang="ko-KR" altLang="en-US" dirty="0"/>
              <a:t>카드 </a:t>
            </a:r>
            <a:r>
              <a:rPr lang="ko-KR" altLang="en-US" dirty="0" smtClean="0"/>
              <a:t>내장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smtClean="0"/>
              <a:t>정격전압</a:t>
            </a:r>
            <a:r>
              <a:rPr lang="en-US" altLang="ko-KR" dirty="0" smtClean="0"/>
              <a:t>			: </a:t>
            </a:r>
            <a:r>
              <a:rPr lang="en-US" altLang="ko-KR" dirty="0"/>
              <a:t>DC24V</a:t>
            </a:r>
          </a:p>
          <a:p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ko-KR" dirty="0"/>
              <a:t>PEP251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>
          <a:xfrm>
            <a:off x="214040" y="350839"/>
            <a:ext cx="3286968" cy="281682"/>
          </a:xfrm>
        </p:spPr>
        <p:txBody>
          <a:bodyPr/>
          <a:lstStyle/>
          <a:p>
            <a:r>
              <a:rPr lang="en-US" altLang="ko-KR" dirty="0"/>
              <a:t>EMERGENCY PANEL</a:t>
            </a:r>
            <a:endParaRPr lang="ko-KR" altLang="en-US" dirty="0"/>
          </a:p>
        </p:txBody>
      </p:sp>
      <p:pic>
        <p:nvPicPr>
          <p:cNvPr id="9" name="내용 개체 틀 8"/>
          <p:cNvPicPr>
            <a:picLocks noGrp="1" noChangeAspect="1"/>
          </p:cNvPicPr>
          <p:nvPr>
            <p:ph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825" b="38858"/>
          <a:stretch/>
        </p:blipFill>
        <p:spPr>
          <a:xfrm>
            <a:off x="1195610" y="1917699"/>
            <a:ext cx="4609654" cy="1028701"/>
          </a:xfrm>
        </p:spPr>
      </p:pic>
    </p:spTree>
    <p:extLst>
      <p:ext uri="{BB962C8B-B14F-4D97-AF65-F5344CB8AC3E}">
        <p14:creationId xmlns:p14="http://schemas.microsoft.com/office/powerpoint/2010/main" val="2420805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1156</TotalTime>
  <Words>19</Words>
  <Application>Microsoft Office PowerPoint</Application>
  <PresentationFormat>A4 용지(210x297mm)</PresentationFormat>
  <Paragraphs>17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jsm</cp:lastModifiedBy>
  <cp:revision>178</cp:revision>
  <cp:lastPrinted>2013-05-06T09:04:50Z</cp:lastPrinted>
  <dcterms:created xsi:type="dcterms:W3CDTF">2013-05-06T00:21:39Z</dcterms:created>
  <dcterms:modified xsi:type="dcterms:W3CDTF">2023-11-22T02:43:53Z</dcterms:modified>
</cp:coreProperties>
</file>