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화재발생 데이터 </a:t>
            </a:r>
            <a:r>
              <a:rPr lang="ko-KR" altLang="en-US" dirty="0" err="1"/>
              <a:t>수신시</a:t>
            </a:r>
            <a:r>
              <a:rPr lang="ko-KR" altLang="en-US" dirty="0"/>
              <a:t> 자동으로 비상방송을 송출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예약방송</a:t>
            </a:r>
            <a:r>
              <a:rPr lang="en-US" altLang="ko-KR" dirty="0"/>
              <a:t>, </a:t>
            </a:r>
            <a:r>
              <a:rPr lang="ko-KR" altLang="en-US" dirty="0" err="1"/>
              <a:t>리모트앰프</a:t>
            </a:r>
            <a:r>
              <a:rPr lang="en-US" altLang="ko-KR" dirty="0"/>
              <a:t>, </a:t>
            </a:r>
            <a:r>
              <a:rPr lang="ko-KR" altLang="en-US" dirty="0"/>
              <a:t>안내방송 채널 제어 가능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입력채널수</a:t>
            </a:r>
            <a:r>
              <a:rPr lang="en-US" altLang="ko-KR" dirty="0"/>
              <a:t>			: 5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통신방식</a:t>
            </a:r>
            <a:r>
              <a:rPr lang="en-US" altLang="ko-KR" dirty="0"/>
              <a:t>			: RS-232, 9,600bps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482 x 88 x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4.5kg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SD</a:t>
            </a:r>
            <a:r>
              <a:rPr lang="ko-KR" altLang="en-US" dirty="0"/>
              <a:t>카드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정격전압</a:t>
            </a:r>
            <a:r>
              <a:rPr lang="en-US" altLang="ko-KR" dirty="0"/>
              <a:t>			</a:t>
            </a:r>
            <a:r>
              <a:rPr lang="en-US" altLang="ko-KR"/>
              <a:t>: DC 24V / 300mA</a:t>
            </a:r>
            <a:endParaRPr lang="en-US" altLang="ko-KR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PEP251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EMERGENCY PANEL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25" b="38858"/>
          <a:stretch/>
        </p:blipFill>
        <p:spPr>
          <a:xfrm>
            <a:off x="1195610" y="1917699"/>
            <a:ext cx="4609654" cy="102870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74</Words>
  <Application>Microsoft Office PowerPoint</Application>
  <PresentationFormat>A4 용지(210x297mm)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179</cp:revision>
  <cp:lastPrinted>2013-05-06T09:04:50Z</cp:lastPrinted>
  <dcterms:created xsi:type="dcterms:W3CDTF">2013-05-06T00:21:39Z</dcterms:created>
  <dcterms:modified xsi:type="dcterms:W3CDTF">2024-07-08T08:03:54Z</dcterms:modified>
</cp:coreProperties>
</file>