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15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스피커 </a:t>
            </a:r>
            <a:r>
              <a:rPr lang="ko-KR" altLang="en-US" dirty="0" err="1"/>
              <a:t>셀렉터</a:t>
            </a:r>
            <a:r>
              <a:rPr lang="en-US" altLang="ko-KR" dirty="0"/>
              <a:t>, </a:t>
            </a:r>
            <a:r>
              <a:rPr lang="ko-KR" altLang="en-US" dirty="0"/>
              <a:t>릴레이 그룹</a:t>
            </a:r>
            <a:r>
              <a:rPr lang="en-US" altLang="ko-KR" dirty="0"/>
              <a:t>, </a:t>
            </a:r>
            <a:r>
              <a:rPr lang="ko-KR" altLang="en-US" dirty="0"/>
              <a:t>비상 스위치</a:t>
            </a:r>
            <a:r>
              <a:rPr lang="en-US" altLang="ko-KR" dirty="0"/>
              <a:t>, </a:t>
            </a:r>
            <a:r>
              <a:rPr lang="ko-KR" altLang="en-US" dirty="0"/>
              <a:t>라인 </a:t>
            </a:r>
            <a:r>
              <a:rPr lang="ko-KR" altLang="en-US" dirty="0" err="1"/>
              <a:t>체커</a:t>
            </a:r>
            <a:r>
              <a:rPr lang="ko-KR" altLang="en-US" dirty="0"/>
              <a:t> 통합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EM </a:t>
            </a:r>
            <a:r>
              <a:rPr lang="ko-KR" altLang="ko-KR" dirty="0"/>
              <a:t>신호 출력</a:t>
            </a:r>
            <a:r>
              <a:rPr lang="en-US" altLang="ko-KR" dirty="0"/>
              <a:t>, </a:t>
            </a:r>
            <a:r>
              <a:rPr lang="ko-KR" altLang="ko-KR" dirty="0"/>
              <a:t>매트릭스 기능 내장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GUI </a:t>
            </a:r>
            <a:r>
              <a:rPr lang="ko-KR" altLang="en-US" dirty="0"/>
              <a:t>소프트웨어에서 제어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제어회로수</a:t>
            </a:r>
            <a:r>
              <a:rPr lang="en-US" altLang="ko-KR" dirty="0"/>
              <a:t>			</a:t>
            </a:r>
            <a:r>
              <a:rPr lang="en-US" altLang="ko-KR"/>
              <a:t>: 16CH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		: 482 x 44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특수기능</a:t>
            </a:r>
            <a:r>
              <a:rPr lang="en-US" altLang="ko-KR" dirty="0"/>
              <a:t>			: </a:t>
            </a:r>
            <a:r>
              <a:rPr lang="ko-KR" altLang="en-US" dirty="0" err="1"/>
              <a:t>스피커라인체커</a:t>
            </a:r>
            <a:r>
              <a:rPr lang="en-US" altLang="ko-KR" dirty="0"/>
              <a:t>, 3</a:t>
            </a:r>
            <a:r>
              <a:rPr lang="ko-KR" altLang="en-US" dirty="0"/>
              <a:t>선식 선로제어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전원규격</a:t>
            </a:r>
            <a:r>
              <a:rPr lang="en-US" altLang="ko-KR" dirty="0"/>
              <a:t>			: DC 24V / 1.5A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3.5kg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표시장치</a:t>
            </a:r>
            <a:r>
              <a:rPr lang="en-US" altLang="ko-KR" dirty="0"/>
              <a:t>			: LED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RS-422</a:t>
            </a: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PEC116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EMERGENCY COMBO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68" b="42596"/>
          <a:stretch/>
        </p:blipFill>
        <p:spPr>
          <a:xfrm>
            <a:off x="993791" y="2063931"/>
            <a:ext cx="4897686" cy="731520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94</Words>
  <Application>Microsoft Office PowerPoint</Application>
  <PresentationFormat>A4 용지(210x297mm)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197</cp:revision>
  <cp:lastPrinted>2013-05-06T09:04:50Z</cp:lastPrinted>
  <dcterms:created xsi:type="dcterms:W3CDTF">2013-05-06T00:21:39Z</dcterms:created>
  <dcterms:modified xsi:type="dcterms:W3CDTF">2024-07-08T07:56:07Z</dcterms:modified>
</cp:coreProperties>
</file>