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2023-11-22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  <a:endParaRPr lang="ko-KR" alt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 smtClean="0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 smtClean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 smtClean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16</a:t>
            </a:r>
            <a:r>
              <a:rPr lang="ko-KR" altLang="en-US" dirty="0"/>
              <a:t>원화 시스템 운용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디지</a:t>
            </a:r>
            <a:r>
              <a:rPr lang="ko-KR" altLang="en-US" dirty="0"/>
              <a:t> 링크가 있어 </a:t>
            </a:r>
            <a:r>
              <a:rPr lang="en-US" altLang="ko-KR" dirty="0"/>
              <a:t>GUI </a:t>
            </a:r>
            <a:r>
              <a:rPr lang="ko-KR" altLang="en-US" dirty="0"/>
              <a:t>통한 </a:t>
            </a:r>
            <a:r>
              <a:rPr lang="ko-KR" altLang="en-US" dirty="0" err="1"/>
              <a:t>음원</a:t>
            </a:r>
            <a:r>
              <a:rPr lang="ko-KR" altLang="en-US" dirty="0"/>
              <a:t> 소스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고성능의 </a:t>
            </a:r>
            <a:r>
              <a:rPr lang="en-US" altLang="ko-KR" dirty="0"/>
              <a:t>CPU </a:t>
            </a:r>
            <a:r>
              <a:rPr lang="ko-KR" altLang="en-US" dirty="0"/>
              <a:t>사용으로 안정적인 동작 및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BGM &lt; RM2 &lt; RM1 &lt; TIMER &lt; EM </a:t>
            </a:r>
            <a:r>
              <a:rPr lang="ko-KR" altLang="en-US" dirty="0"/>
              <a:t>우선순위 방송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스피커선택회선수</a:t>
            </a:r>
            <a:r>
              <a:rPr lang="en-US" altLang="ko-KR" dirty="0" smtClean="0"/>
              <a:t>		: 1ch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제어회선수</a:t>
            </a:r>
            <a:r>
              <a:rPr lang="en-US" altLang="ko-KR" dirty="0" smtClean="0"/>
              <a:t>			: 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</a:t>
            </a:r>
            <a:r>
              <a:rPr lang="en-US" altLang="ko-KR" dirty="0" smtClean="0"/>
              <a:t>D)mm		: </a:t>
            </a:r>
            <a:r>
              <a:rPr lang="en-US" altLang="ko-KR" dirty="0"/>
              <a:t>482 x 44 x </a:t>
            </a:r>
            <a:r>
              <a:rPr lang="en-US" altLang="ko-KR" dirty="0" smtClean="0"/>
              <a:t>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전원규격</a:t>
            </a:r>
            <a:r>
              <a:rPr lang="en-US" altLang="ko-KR" dirty="0" smtClean="0"/>
              <a:t>			: </a:t>
            </a:r>
            <a:r>
              <a:rPr lang="en-US" altLang="ko-KR" dirty="0"/>
              <a:t>DC24V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무게</a:t>
            </a:r>
            <a:r>
              <a:rPr lang="en-US" altLang="ko-KR" dirty="0" smtClean="0"/>
              <a:t>			: 2.7kg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통신방식</a:t>
            </a:r>
            <a:r>
              <a:rPr lang="en-US" altLang="ko-KR" dirty="0" smtClean="0"/>
              <a:t>			: </a:t>
            </a:r>
            <a:r>
              <a:rPr lang="en-US" altLang="ko-KR" dirty="0"/>
              <a:t>RS-232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 smtClean="0"/>
          </a:p>
          <a:p>
            <a:endParaRPr lang="en-US" altLang="ko-KR" dirty="0" smtClean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PDM111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MATRIX</a:t>
            </a:r>
            <a:endParaRPr lang="ko-KR" altLang="en-US" dirty="0"/>
          </a:p>
        </p:txBody>
      </p:sp>
      <p:pic>
        <p:nvPicPr>
          <p:cNvPr id="14" name="내용 개체 틀 1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34" b="43397"/>
          <a:stretch/>
        </p:blipFill>
        <p:spPr>
          <a:xfrm>
            <a:off x="1051594" y="2076994"/>
            <a:ext cx="4897686" cy="67927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36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146</cp:revision>
  <cp:lastPrinted>2013-05-06T09:04:50Z</cp:lastPrinted>
  <dcterms:created xsi:type="dcterms:W3CDTF">2013-05-06T00:21:39Z</dcterms:created>
  <dcterms:modified xsi:type="dcterms:W3CDTF">2023-11-22T02:43:30Z</dcterms:modified>
</cp:coreProperties>
</file>