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9" r:id="rId2"/>
  </p:sldIdLst>
  <p:sldSz cx="6858000" cy="9906000" type="A4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B4B"/>
    <a:srgbClr val="3D3D3D"/>
    <a:srgbClr val="515151"/>
    <a:srgbClr val="737373"/>
    <a:srgbClr val="979797"/>
    <a:srgbClr val="E6E6E6"/>
    <a:srgbClr val="D5E3FB"/>
    <a:srgbClr val="DCE0F4"/>
    <a:srgbClr val="D7D8F9"/>
    <a:srgbClr val="2E5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3198" y="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08588-9A02-4E95-9A70-AFE9DE755D31}" type="datetimeFigureOut">
              <a:rPr lang="ko-KR" altLang="en-US" smtClean="0"/>
              <a:t>2024-07-08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ECF2B-0C1C-4879-B86A-E8F3E3700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55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ECF2B-0C1C-4879-B86A-E8F3E3700B26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3798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464493"/>
            <a:ext cx="2565466" cy="5048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1" name="텍스트 개체 틀 3"/>
          <p:cNvSpPr>
            <a:spLocks noGrp="1"/>
          </p:cNvSpPr>
          <p:nvPr>
            <p:ph type="body" sz="quarter" idx="17"/>
          </p:nvPr>
        </p:nvSpPr>
        <p:spPr>
          <a:xfrm>
            <a:off x="214040" y="350838"/>
            <a:ext cx="2132856" cy="28803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8"/>
          </p:nvPr>
        </p:nvSpPr>
        <p:spPr>
          <a:xfrm>
            <a:off x="476672" y="1280592"/>
            <a:ext cx="6048672" cy="2304256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55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텍스트 개체 틀 15"/>
          <p:cNvSpPr txBox="1">
            <a:spLocks/>
          </p:cNvSpPr>
          <p:nvPr userDrawn="1"/>
        </p:nvSpPr>
        <p:spPr>
          <a:xfrm>
            <a:off x="4365104" y="2000672"/>
            <a:ext cx="2088232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60648" y="378752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제품특징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260648" y="557876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제품사양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4182988" y="9453230"/>
            <a:ext cx="26750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서울특별시 강남구 </a:t>
            </a:r>
            <a:r>
              <a:rPr lang="ko-KR" altLang="en-US" sz="950" b="1" dirty="0" err="1">
                <a:solidFill>
                  <a:srgbClr val="666666"/>
                </a:solidFill>
                <a:latin typeface="+mj-lt"/>
                <a:ea typeface="+mn-ea"/>
              </a:rPr>
              <a:t>논현로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134 3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층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302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호</a:t>
            </a:r>
            <a:endParaRPr lang="en-US" altLang="ko-KR" sz="95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endParaRPr lang="en-US" altLang="ko-KR" sz="20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전화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02-6204-4200   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팩스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02-6442-4210</a:t>
            </a:r>
            <a:endParaRPr lang="ko-KR" altLang="en-US" sz="950" b="1" dirty="0">
              <a:solidFill>
                <a:srgbClr val="666666"/>
              </a:solidFill>
              <a:latin typeface="+mj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8611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1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1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/>
              <a:t>16</a:t>
            </a:r>
            <a:r>
              <a:rPr lang="ko-KR" altLang="en-US" dirty="0"/>
              <a:t>원화 시스템 운용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디지</a:t>
            </a:r>
            <a:r>
              <a:rPr lang="ko-KR" altLang="en-US" dirty="0"/>
              <a:t> 링크가 있어 </a:t>
            </a:r>
            <a:r>
              <a:rPr lang="en-US" altLang="ko-KR" dirty="0"/>
              <a:t>GUI </a:t>
            </a:r>
            <a:r>
              <a:rPr lang="ko-KR" altLang="en-US" dirty="0"/>
              <a:t>통한 </a:t>
            </a:r>
            <a:r>
              <a:rPr lang="ko-KR" altLang="en-US" dirty="0" err="1"/>
              <a:t>음원</a:t>
            </a:r>
            <a:r>
              <a:rPr lang="ko-KR" altLang="en-US" dirty="0"/>
              <a:t> 소스 제어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고성능의 </a:t>
            </a:r>
            <a:r>
              <a:rPr lang="en-US" altLang="ko-KR" dirty="0"/>
              <a:t>CPU </a:t>
            </a:r>
            <a:r>
              <a:rPr lang="ko-KR" altLang="en-US" dirty="0"/>
              <a:t>사용으로 안정적인 동작 및 제어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/>
              <a:t>BGM &lt; RM2 &lt; RM1 &lt; TIMER &lt; EM </a:t>
            </a:r>
            <a:r>
              <a:rPr lang="ko-KR" altLang="en-US" dirty="0"/>
              <a:t>우선순위 방송 제어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스피커선택회선수</a:t>
            </a:r>
            <a:r>
              <a:rPr lang="en-US" altLang="ko-KR" dirty="0"/>
              <a:t>		: 1ch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제어회선수</a:t>
            </a:r>
            <a:r>
              <a:rPr lang="en-US" altLang="ko-KR" dirty="0"/>
              <a:t>			: 3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외형규격 </a:t>
            </a:r>
            <a:r>
              <a:rPr lang="en-US" altLang="ko-KR" dirty="0"/>
              <a:t>(W x H x D)mm		: 482 x 44 x 350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전원규격</a:t>
            </a:r>
            <a:r>
              <a:rPr lang="en-US" altLang="ko-KR" dirty="0"/>
              <a:t>			: DC 24V / 200mA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무게</a:t>
            </a:r>
            <a:r>
              <a:rPr lang="en-US" altLang="ko-KR" dirty="0"/>
              <a:t>			: 2.7kg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통신방식</a:t>
            </a:r>
            <a:r>
              <a:rPr lang="en-US" altLang="ko-KR" dirty="0"/>
              <a:t>			: RS-232</a:t>
            </a:r>
          </a:p>
          <a:p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endParaRPr lang="en-US" altLang="ko-KR" dirty="0"/>
          </a:p>
          <a:p>
            <a:pPr fontAlgn="base"/>
            <a:endParaRPr lang="en-US" altLang="ko-KR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ko-KR" dirty="0"/>
              <a:t>PDM111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altLang="ko-KR" dirty="0"/>
              <a:t>DIGITAL MATRIX</a:t>
            </a:r>
            <a:endParaRPr lang="ko-KR" altLang="en-US" dirty="0"/>
          </a:p>
        </p:txBody>
      </p:sp>
      <p:pic>
        <p:nvPicPr>
          <p:cNvPr id="14" name="내용 개체 틀 13"/>
          <p:cNvPicPr>
            <a:picLocks noGrp="1" noChangeAspect="1"/>
          </p:cNvPicPr>
          <p:nvPr>
            <p:ph idx="18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734" b="43397"/>
          <a:stretch/>
        </p:blipFill>
        <p:spPr>
          <a:xfrm>
            <a:off x="1051594" y="2076994"/>
            <a:ext cx="4897686" cy="679270"/>
          </a:xfrm>
        </p:spPr>
      </p:pic>
    </p:spTree>
    <p:extLst>
      <p:ext uri="{BB962C8B-B14F-4D97-AF65-F5344CB8AC3E}">
        <p14:creationId xmlns:p14="http://schemas.microsoft.com/office/powerpoint/2010/main" val="2235595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851</TotalTime>
  <Words>84</Words>
  <Application>Microsoft Office PowerPoint</Application>
  <PresentationFormat>A4 용지(210x297mm)</PresentationFormat>
  <Paragraphs>16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정수정</dc:creator>
  <cp:lastModifiedBy>Lahyun Moon</cp:lastModifiedBy>
  <cp:revision>147</cp:revision>
  <cp:lastPrinted>2013-05-06T09:04:50Z</cp:lastPrinted>
  <dcterms:created xsi:type="dcterms:W3CDTF">2013-05-06T00:21:39Z</dcterms:created>
  <dcterms:modified xsi:type="dcterms:W3CDTF">2024-07-08T07:16:40Z</dcterms:modified>
</cp:coreProperties>
</file>