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16</a:t>
            </a:r>
            <a:r>
              <a:rPr lang="ko-KR" altLang="en-US" dirty="0"/>
              <a:t>원화 시스템 운용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디지</a:t>
            </a:r>
            <a:r>
              <a:rPr lang="ko-KR" altLang="en-US" dirty="0"/>
              <a:t> 링크가 있어 </a:t>
            </a:r>
            <a:r>
              <a:rPr lang="en-US" altLang="ko-KR" dirty="0"/>
              <a:t>GUI </a:t>
            </a:r>
            <a:r>
              <a:rPr lang="ko-KR" altLang="en-US" dirty="0"/>
              <a:t>통한 </a:t>
            </a:r>
            <a:r>
              <a:rPr lang="ko-KR" altLang="en-US" dirty="0" err="1"/>
              <a:t>음원</a:t>
            </a:r>
            <a:r>
              <a:rPr lang="ko-KR" altLang="en-US" dirty="0"/>
              <a:t> 소스 제어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고성능의 </a:t>
            </a:r>
            <a:r>
              <a:rPr lang="en-US" altLang="ko-KR" dirty="0"/>
              <a:t>CPU </a:t>
            </a:r>
            <a:r>
              <a:rPr lang="ko-KR" altLang="en-US" dirty="0"/>
              <a:t>사용으로 안정적인 동작 및 제어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BGM &lt; RM2 &lt; RM1 &lt; TIMER &lt; EM </a:t>
            </a:r>
            <a:r>
              <a:rPr lang="ko-KR" altLang="en-US" dirty="0"/>
              <a:t>우선순위 방송 제어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스피커선택회선수</a:t>
            </a:r>
            <a:r>
              <a:rPr lang="en-US" altLang="ko-KR" dirty="0"/>
              <a:t>		: 1ch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제어회선수</a:t>
            </a:r>
            <a:r>
              <a:rPr lang="en-US" altLang="ko-KR" dirty="0"/>
              <a:t>			: 3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482 x 44 x 350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전원규격</a:t>
            </a:r>
            <a:r>
              <a:rPr lang="en-US" altLang="ko-KR" dirty="0"/>
              <a:t>			: DC 24V / 200mA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2.7kg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통신방식</a:t>
            </a:r>
            <a:r>
              <a:rPr lang="en-US" altLang="ko-KR" dirty="0"/>
              <a:t>			: RS-232</a:t>
            </a:r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PDM111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DIGITAL MATRIX</a:t>
            </a:r>
            <a:endParaRPr lang="ko-KR" altLang="en-US" dirty="0"/>
          </a:p>
        </p:txBody>
      </p:sp>
      <p:pic>
        <p:nvPicPr>
          <p:cNvPr id="14" name="내용 개체 틀 13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734" b="43397"/>
          <a:stretch/>
        </p:blipFill>
        <p:spPr>
          <a:xfrm>
            <a:off x="1051594" y="2076994"/>
            <a:ext cx="4897686" cy="679270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</TotalTime>
  <Words>84</Words>
  <Application>Microsoft Office PowerPoint</Application>
  <PresentationFormat>A4 용지(210x297mm)</PresentationFormat>
  <Paragraphs>16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147</cp:revision>
  <cp:lastPrinted>2013-05-06T09:04:50Z</cp:lastPrinted>
  <dcterms:created xsi:type="dcterms:W3CDTF">2013-05-06T00:21:39Z</dcterms:created>
  <dcterms:modified xsi:type="dcterms:W3CDTF">2024-07-08T07:16:40Z</dcterms:modified>
</cp:coreProperties>
</file>