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9330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배터리 자동 충전 기능</a:t>
            </a:r>
            <a:r>
              <a:rPr lang="en-US" altLang="ko-KR" dirty="0"/>
              <a:t>, </a:t>
            </a:r>
            <a:r>
              <a:rPr lang="ko-KR" altLang="en-US" dirty="0"/>
              <a:t>돌입 전류 완충 회로 내장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SMPS </a:t>
            </a:r>
            <a:r>
              <a:rPr lang="ko-KR" altLang="en-US" dirty="0"/>
              <a:t>전원회로 내장에 의한 우수한 전력 효율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AC </a:t>
            </a:r>
            <a:r>
              <a:rPr lang="ko-KR" altLang="en-US" dirty="0"/>
              <a:t>출력 과부하를 위한 순차 </a:t>
            </a:r>
            <a:r>
              <a:rPr lang="en-US" altLang="ko-KR" dirty="0"/>
              <a:t>AC </a:t>
            </a:r>
            <a:r>
              <a:rPr lang="ko-KR" altLang="en-US" dirty="0"/>
              <a:t>출력 </a:t>
            </a:r>
            <a:r>
              <a:rPr lang="en-US" altLang="ko-KR" dirty="0"/>
              <a:t>ON / OFF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채널수</a:t>
            </a:r>
            <a:r>
              <a:rPr lang="en-US" altLang="ko-KR" dirty="0"/>
              <a:t>			: 10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권선형식</a:t>
            </a:r>
            <a:r>
              <a:rPr lang="en-US" altLang="ko-KR" dirty="0"/>
              <a:t>			: SMPS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입력전압</a:t>
            </a:r>
            <a:r>
              <a:rPr lang="en-US" altLang="ko-KR" dirty="0"/>
              <a:t>			: AC 220V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출력주파수</a:t>
            </a:r>
            <a:r>
              <a:rPr lang="en-US" altLang="ko-KR" dirty="0"/>
              <a:t>			: 60Hz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</a:t>
            </a:r>
            <a:r>
              <a:rPr lang="en-US" altLang="ko-KR" dirty="0"/>
              <a:t>(W x H x D)mm		: 482 x 135 x 350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5.6kg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접점입력</a:t>
            </a:r>
            <a:r>
              <a:rPr lang="en-US" altLang="ko-KR" dirty="0"/>
              <a:t>, </a:t>
            </a:r>
            <a:r>
              <a:rPr lang="ko-KR" altLang="en-US" dirty="0"/>
              <a:t>통신포트</a:t>
            </a:r>
            <a:r>
              <a:rPr lang="en-US" altLang="ko-KR" dirty="0"/>
              <a:t>		: RS-232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과부하보호기능유무</a:t>
            </a:r>
            <a:r>
              <a:rPr lang="en-US" altLang="ko-KR" dirty="0"/>
              <a:t>		: </a:t>
            </a:r>
            <a:r>
              <a:rPr lang="ko-KR" altLang="en-US" dirty="0"/>
              <a:t>유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전원종류</a:t>
            </a:r>
            <a:r>
              <a:rPr lang="en-US" altLang="ko-KR" dirty="0"/>
              <a:t>			: AC/DC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출력전압</a:t>
            </a:r>
            <a:r>
              <a:rPr lang="en-US" altLang="ko-KR" dirty="0"/>
              <a:t>			: AC 220V, DC 24V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출력전류</a:t>
            </a:r>
            <a:r>
              <a:rPr lang="en-US" altLang="ko-KR" dirty="0"/>
              <a:t>			: 20A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표시방식</a:t>
            </a:r>
            <a:r>
              <a:rPr lang="en-US" altLang="ko-KR" dirty="0"/>
              <a:t>			: LED</a:t>
            </a:r>
            <a:endParaRPr lang="en-US" altLang="ko-KR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용도</a:t>
            </a:r>
            <a:r>
              <a:rPr lang="en-US" altLang="ko-KR" dirty="0"/>
              <a:t>			: AC/DC </a:t>
            </a:r>
            <a:r>
              <a:rPr lang="ko-KR" altLang="en-US" dirty="0"/>
              <a:t>전원공급 </a:t>
            </a:r>
            <a:endParaRPr lang="en-US" altLang="ko-KR" dirty="0"/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fontAlgn="base" latinLnBrk="0"/>
            <a:r>
              <a:rPr lang="en-US" altLang="ko-KR" dirty="0"/>
              <a:t>PDC310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POWER DISTRIBUTOR</a:t>
            </a:r>
            <a:endParaRPr lang="ko-KR" altLang="en-US" dirty="0"/>
          </a:p>
        </p:txBody>
      </p:sp>
      <p:pic>
        <p:nvPicPr>
          <p:cNvPr id="43" name="내용 개체 틀 42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376" b="35532"/>
          <a:stretch/>
        </p:blipFill>
        <p:spPr>
          <a:xfrm>
            <a:off x="1123950" y="1805486"/>
            <a:ext cx="4609306" cy="1294856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</TotalTime>
  <Words>130</Words>
  <Application>Microsoft Office PowerPoint</Application>
  <PresentationFormat>A4 용지(210x297mm)</PresentationFormat>
  <Paragraphs>23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108</cp:revision>
  <cp:lastPrinted>2013-05-06T09:04:50Z</cp:lastPrinted>
  <dcterms:created xsi:type="dcterms:W3CDTF">2013-05-06T00:21:39Z</dcterms:created>
  <dcterms:modified xsi:type="dcterms:W3CDTF">2024-07-08T06:53:23Z</dcterms:modified>
</cp:coreProperties>
</file>