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9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3198" y="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2024-07-08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ECF2B-0C1C-4879-B86A-E8F3E3700B2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593301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1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텍스트 개체 틀 15"/>
          <p:cNvSpPr txBox="1">
            <a:spLocks/>
          </p:cNvSpPr>
          <p:nvPr userDrawn="1"/>
        </p:nvSpPr>
        <p:spPr>
          <a:xfrm>
            <a:off x="4365104" y="2000672"/>
            <a:ext cx="2088232" cy="43204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4182988" y="9453230"/>
            <a:ext cx="26750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서울특별시 강남구 </a:t>
            </a:r>
            <a:r>
              <a:rPr lang="ko-KR" altLang="en-US" sz="950" b="1" dirty="0" err="1">
                <a:solidFill>
                  <a:srgbClr val="666666"/>
                </a:solidFill>
                <a:latin typeface="+mj-lt"/>
                <a:ea typeface="+mn-ea"/>
              </a:rPr>
              <a:t>논현로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134 3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층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302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호</a:t>
            </a:r>
            <a:endParaRPr lang="en-US" altLang="ko-KR" sz="95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endParaRPr lang="en-US" altLang="ko-KR" sz="20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전화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02-6204-4200   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팩스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02-6442-4210</a:t>
            </a:r>
            <a:endParaRPr lang="ko-KR" altLang="en-US" sz="950" b="1" dirty="0">
              <a:solidFill>
                <a:srgbClr val="666666"/>
              </a:solidFill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배터리 자동 충전 기능</a:t>
            </a:r>
            <a:r>
              <a:rPr lang="en-US" altLang="ko-KR" dirty="0"/>
              <a:t>, </a:t>
            </a:r>
            <a:r>
              <a:rPr lang="ko-KR" altLang="en-US" dirty="0"/>
              <a:t>돌입 전류 완충 회로 내장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/>
              <a:t>SMPS </a:t>
            </a:r>
            <a:r>
              <a:rPr lang="ko-KR" altLang="en-US" dirty="0"/>
              <a:t>전원회로 내장에 의한 우수한 전력 효율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/>
              <a:t>AC </a:t>
            </a:r>
            <a:r>
              <a:rPr lang="ko-KR" altLang="en-US" dirty="0"/>
              <a:t>출력 과부하를 위한 순차 </a:t>
            </a:r>
            <a:r>
              <a:rPr lang="en-US" altLang="ko-KR" dirty="0"/>
              <a:t>AC </a:t>
            </a:r>
            <a:r>
              <a:rPr lang="ko-KR" altLang="en-US" dirty="0"/>
              <a:t>출력 </a:t>
            </a:r>
            <a:r>
              <a:rPr lang="en-US" altLang="ko-KR" dirty="0"/>
              <a:t>ON / OFF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채널수</a:t>
            </a:r>
            <a:r>
              <a:rPr lang="en-US" altLang="ko-KR" dirty="0"/>
              <a:t>			: 6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권선형식</a:t>
            </a:r>
            <a:r>
              <a:rPr lang="en-US" altLang="ko-KR" dirty="0"/>
              <a:t>			: SMPS 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입력전압</a:t>
            </a:r>
            <a:r>
              <a:rPr lang="en-US" altLang="ko-KR" dirty="0"/>
              <a:t>			: AC 220V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출력주파수</a:t>
            </a:r>
            <a:r>
              <a:rPr lang="en-US" altLang="ko-KR" dirty="0"/>
              <a:t>			: 60Hz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외형규격</a:t>
            </a:r>
            <a:r>
              <a:rPr lang="en-US" altLang="ko-KR" dirty="0"/>
              <a:t>(W x H x D)mm		: 482 x 88 x 350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무게</a:t>
            </a:r>
            <a:r>
              <a:rPr lang="en-US" altLang="ko-KR" dirty="0"/>
              <a:t>			: 5.6kg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통신포트</a:t>
            </a:r>
            <a:r>
              <a:rPr lang="en-US" altLang="ko-KR" dirty="0"/>
              <a:t>			: RS-232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과부하보호기능유무</a:t>
            </a:r>
            <a:r>
              <a:rPr lang="en-US" altLang="ko-KR" dirty="0"/>
              <a:t>		: </a:t>
            </a:r>
            <a:r>
              <a:rPr lang="ko-KR" altLang="en-US" dirty="0"/>
              <a:t>유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전원종류</a:t>
            </a:r>
            <a:r>
              <a:rPr lang="en-US" altLang="ko-KR" dirty="0"/>
              <a:t>			: AC/DC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출력전압</a:t>
            </a:r>
            <a:r>
              <a:rPr lang="en-US" altLang="ko-KR" dirty="0"/>
              <a:t>			: AC 220V / 60Hz, DC 24V / 20A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출력전류</a:t>
            </a:r>
            <a:r>
              <a:rPr lang="en-US" altLang="ko-KR" dirty="0"/>
              <a:t>			: 20A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표시방식</a:t>
            </a:r>
            <a:r>
              <a:rPr lang="en-US" altLang="ko-KR" dirty="0"/>
              <a:t>			: LED</a:t>
            </a:r>
            <a:endParaRPr lang="en-US" altLang="ko-KR" b="1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용도</a:t>
            </a:r>
            <a:r>
              <a:rPr lang="en-US" altLang="ko-KR" dirty="0"/>
              <a:t>			: AC/DC </a:t>
            </a:r>
            <a:r>
              <a:rPr lang="ko-KR" altLang="en-US" dirty="0"/>
              <a:t>전원공급 </a:t>
            </a:r>
            <a:endParaRPr lang="en-US" altLang="ko-KR" dirty="0"/>
          </a:p>
          <a:p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fontAlgn="base" latinLnBrk="0"/>
            <a:r>
              <a:rPr lang="en-US" altLang="ko-KR" dirty="0"/>
              <a:t>PDC211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altLang="ko-KR" dirty="0"/>
              <a:t>POWER DISTRIBUTOR</a:t>
            </a:r>
            <a:endParaRPr lang="ko-KR" altLang="en-US" dirty="0"/>
          </a:p>
        </p:txBody>
      </p:sp>
      <p:pic>
        <p:nvPicPr>
          <p:cNvPr id="41" name="내용 개체 틀 40"/>
          <p:cNvPicPr>
            <a:picLocks noGrp="1" noChangeAspect="1"/>
          </p:cNvPicPr>
          <p:nvPr>
            <p:ph idx="18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162" b="38662"/>
          <a:stretch/>
        </p:blipFill>
        <p:spPr>
          <a:xfrm>
            <a:off x="1051942" y="1917699"/>
            <a:ext cx="4753322" cy="1054101"/>
          </a:xfrm>
        </p:spPr>
      </p:pic>
    </p:spTree>
    <p:extLst>
      <p:ext uri="{BB962C8B-B14F-4D97-AF65-F5344CB8AC3E}">
        <p14:creationId xmlns:p14="http://schemas.microsoft.com/office/powerpoint/2010/main" val="2235595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894</TotalTime>
  <Words>133</Words>
  <Application>Microsoft Office PowerPoint</Application>
  <PresentationFormat>A4 용지(210x297mm)</PresentationFormat>
  <Paragraphs>23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Lahyun Moon</cp:lastModifiedBy>
  <cp:revision>108</cp:revision>
  <cp:lastPrinted>2013-05-06T09:04:50Z</cp:lastPrinted>
  <dcterms:created xsi:type="dcterms:W3CDTF">2013-05-06T00:21:39Z</dcterms:created>
  <dcterms:modified xsi:type="dcterms:W3CDTF">2024-07-08T05:04:55Z</dcterms:modified>
</cp:coreProperties>
</file>