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2024-07-08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앰프의 입출력을 비교하여 고장 유무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앰프 고장 발생 시 </a:t>
            </a:r>
            <a:r>
              <a:rPr lang="en-US" altLang="ko-KR" dirty="0"/>
              <a:t>PC</a:t>
            </a:r>
            <a:r>
              <a:rPr lang="ko-KR" altLang="en-US" dirty="0"/>
              <a:t>에서 확인 가능</a:t>
            </a:r>
            <a:r>
              <a:rPr lang="en-US" altLang="ko-KR" dirty="0"/>
              <a:t>, </a:t>
            </a:r>
            <a:r>
              <a:rPr lang="ko-KR" altLang="en-US" dirty="0"/>
              <a:t>예비앰프로 전환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스피커선택회선수</a:t>
            </a:r>
            <a:r>
              <a:rPr lang="en-US" altLang="ko-KR" dirty="0"/>
              <a:t>		: 8ch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RS-232, </a:t>
            </a:r>
            <a:r>
              <a:rPr lang="ko-KR" altLang="en-US" dirty="0" err="1"/>
              <a:t>앰프체커</a:t>
            </a:r>
            <a:r>
              <a:rPr lang="en-US" altLang="ko-KR" dirty="0"/>
              <a:t>, </a:t>
            </a:r>
            <a:r>
              <a:rPr lang="ko-KR" altLang="en-US" dirty="0"/>
              <a:t>예비 </a:t>
            </a:r>
            <a:r>
              <a:rPr lang="en-US" altLang="ko-KR" dirty="0"/>
              <a:t>1</a:t>
            </a:r>
            <a:r>
              <a:rPr lang="ko-KR" altLang="en-US" dirty="0"/>
              <a:t>채널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: DC 24V / 300mA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PAC208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AMP CHECKER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72" b="41453"/>
          <a:stretch/>
        </p:blipFill>
        <p:spPr>
          <a:xfrm>
            <a:off x="691902" y="2028231"/>
            <a:ext cx="5473402" cy="92914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85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101</cp:revision>
  <cp:lastPrinted>2013-05-06T09:04:50Z</cp:lastPrinted>
  <dcterms:created xsi:type="dcterms:W3CDTF">2013-05-06T00:21:39Z</dcterms:created>
  <dcterms:modified xsi:type="dcterms:W3CDTF">2024-07-08T04:09:48Z</dcterms:modified>
</cp:coreProperties>
</file>