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9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66"/>
    <a:srgbClr val="4B4B4B"/>
    <a:srgbClr val="3D3D3D"/>
    <a:srgbClr val="515151"/>
    <a:srgbClr val="737373"/>
    <a:srgbClr val="979797"/>
    <a:srgbClr val="E6E6E6"/>
    <a:srgbClr val="D5E3FB"/>
    <a:srgbClr val="DCE0F4"/>
    <a:srgbClr val="D7D8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3198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4044" y="-108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E3608588-9A02-4E95-9A70-AFE9DE755D31}" type="datetimeFigureOut">
              <a:rPr lang="ko-KR" altLang="en-US" smtClean="0"/>
              <a:pPr/>
              <a:t>2024-07-08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fld id="{42EECF2B-0C1C-4879-B86A-E8F3E3700B26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맑은 고딕" panose="020B0503020000020004" pitchFamily="50" charset="-127"/>
        <a:ea typeface="맑은 고딕" panose="020B0503020000020004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EECF2B-0C1C-4879-B86A-E8F3E3700B26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37987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1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50838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17" name="텍스트 개체 틀 15"/>
          <p:cNvSpPr txBox="1">
            <a:spLocks/>
          </p:cNvSpPr>
          <p:nvPr userDrawn="1"/>
        </p:nvSpPr>
        <p:spPr>
          <a:xfrm>
            <a:off x="4365104" y="2000672"/>
            <a:ext cx="2088232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0" indent="0" algn="ctr" defTabSz="914400" rtl="0" eaLnBrk="1" latinLnBrk="1" hangingPunct="1">
              <a:spcBef>
                <a:spcPct val="20000"/>
              </a:spcBef>
              <a:buFont typeface="Arial" pitchFamily="34" charset="0"/>
              <a:buNone/>
              <a:defRPr sz="1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ko-KR" altLang="en-US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4182988" y="9453230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앰프의 입출력을 비교하여 고장 유무 확인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앰프 고장 발생 시 </a:t>
            </a:r>
            <a:r>
              <a:rPr lang="en-US" altLang="ko-KR" dirty="0"/>
              <a:t>PC</a:t>
            </a:r>
            <a:r>
              <a:rPr lang="ko-KR" altLang="en-US" dirty="0"/>
              <a:t>에서 확인 가능</a:t>
            </a:r>
            <a:r>
              <a:rPr lang="en-US" altLang="ko-KR" dirty="0"/>
              <a:t>, </a:t>
            </a:r>
            <a:r>
              <a:rPr lang="ko-KR" altLang="en-US" dirty="0"/>
              <a:t>예비앰프로 전환 가능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 err="1"/>
              <a:t>스피커선택회선수</a:t>
            </a:r>
            <a:r>
              <a:rPr lang="en-US" altLang="ko-KR" dirty="0"/>
              <a:t>		: 8ch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외형규격</a:t>
            </a:r>
            <a:r>
              <a:rPr lang="en-US" altLang="ko-KR" dirty="0"/>
              <a:t>(W x H x D)mm		: 482 x 44 x 350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특수기능</a:t>
            </a:r>
            <a:r>
              <a:rPr lang="en-US" altLang="ko-KR" dirty="0"/>
              <a:t>			: RS-232, </a:t>
            </a:r>
            <a:r>
              <a:rPr lang="ko-KR" altLang="en-US" dirty="0" err="1"/>
              <a:t>앰프체커</a:t>
            </a:r>
            <a:r>
              <a:rPr lang="en-US" altLang="ko-KR" dirty="0"/>
              <a:t>, </a:t>
            </a:r>
            <a:r>
              <a:rPr lang="ko-KR" altLang="en-US" dirty="0"/>
              <a:t>예비 </a:t>
            </a:r>
            <a:r>
              <a:rPr lang="en-US" altLang="ko-KR" dirty="0"/>
              <a:t>1</a:t>
            </a:r>
            <a:r>
              <a:rPr lang="ko-KR" altLang="en-US" dirty="0"/>
              <a:t>채널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전원규격</a:t>
            </a:r>
            <a:r>
              <a:rPr lang="en-US" altLang="ko-KR" dirty="0"/>
              <a:t>			: DC 24V / 300mA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5.4kg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표시장치</a:t>
            </a:r>
            <a:r>
              <a:rPr lang="en-US" altLang="ko-KR" dirty="0"/>
              <a:t>			: LED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옵션</a:t>
            </a:r>
            <a:r>
              <a:rPr lang="en-US" altLang="ko-KR" dirty="0"/>
              <a:t>/</a:t>
            </a:r>
            <a:r>
              <a:rPr lang="ko-KR" altLang="en-US" dirty="0"/>
              <a:t>기타</a:t>
            </a:r>
            <a:r>
              <a:rPr lang="en-US" altLang="ko-KR" dirty="0"/>
              <a:t>			: </a:t>
            </a:r>
            <a:r>
              <a:rPr lang="ko-KR" altLang="en-US" dirty="0" err="1"/>
              <a:t>랙타입</a:t>
            </a:r>
            <a:endParaRPr lang="ko-KR" altLang="en-US" dirty="0"/>
          </a:p>
          <a:p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fontAlgn="base"/>
            <a:endParaRPr lang="en-US" altLang="ko-KR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ko-KR" dirty="0"/>
              <a:t>PAC208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altLang="ko-KR" dirty="0"/>
              <a:t>AMP CHECKER</a:t>
            </a:r>
            <a:endParaRPr lang="ko-KR" altLang="en-US" dirty="0"/>
          </a:p>
        </p:txBody>
      </p:sp>
      <p:pic>
        <p:nvPicPr>
          <p:cNvPr id="13" name="내용 개체 틀 12"/>
          <p:cNvPicPr>
            <a:picLocks noGrp="1" noChangeAspect="1"/>
          </p:cNvPicPr>
          <p:nvPr>
            <p:ph idx="18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572" b="41453"/>
          <a:stretch/>
        </p:blipFill>
        <p:spPr>
          <a:xfrm>
            <a:off x="691902" y="2028231"/>
            <a:ext cx="5473402" cy="929140"/>
          </a:xfrm>
        </p:spPr>
      </p:pic>
    </p:spTree>
    <p:extLst>
      <p:ext uri="{BB962C8B-B14F-4D97-AF65-F5344CB8AC3E}">
        <p14:creationId xmlns:p14="http://schemas.microsoft.com/office/powerpoint/2010/main" val="2235595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</TotalTime>
  <Words>85</Words>
  <Application>Microsoft Office PowerPoint</Application>
  <PresentationFormat>A4 용지(210x297mm)</PresentationFormat>
  <Paragraphs>15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101</cp:revision>
  <cp:lastPrinted>2013-05-06T09:04:50Z</cp:lastPrinted>
  <dcterms:created xsi:type="dcterms:W3CDTF">2013-05-06T00:21:39Z</dcterms:created>
  <dcterms:modified xsi:type="dcterms:W3CDTF">2024-07-08T04:09:48Z</dcterms:modified>
</cp:coreProperties>
</file>