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31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디지털 믹서 전용 </a:t>
            </a:r>
            <a:r>
              <a:rPr lang="en-US" altLang="ko-KR" dirty="0"/>
              <a:t>GUI </a:t>
            </a:r>
            <a:r>
              <a:rPr lang="ko-KR" altLang="en-US" dirty="0"/>
              <a:t>연동 방식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고성능의 </a:t>
            </a:r>
            <a:r>
              <a:rPr lang="en-US" altLang="ko-KR" dirty="0"/>
              <a:t>DSP </a:t>
            </a:r>
            <a:r>
              <a:rPr lang="ko-KR" altLang="en-US" dirty="0"/>
              <a:t>내장으로 고음질의 </a:t>
            </a:r>
            <a:r>
              <a:rPr lang="ko-KR" altLang="en-US" dirty="0" err="1"/>
              <a:t>음원</a:t>
            </a:r>
            <a:r>
              <a:rPr lang="ko-KR" altLang="en-US" dirty="0"/>
              <a:t> 청취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Graphic EQ </a:t>
            </a:r>
            <a:r>
              <a:rPr lang="ko-KR" altLang="en-US" dirty="0"/>
              <a:t>기능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전면에 입</a:t>
            </a:r>
            <a:r>
              <a:rPr lang="en-US" altLang="ko-KR" dirty="0"/>
              <a:t>, </a:t>
            </a:r>
            <a:r>
              <a:rPr lang="ko-KR" altLang="en-US" dirty="0"/>
              <a:t>출력 신호 </a:t>
            </a:r>
            <a:r>
              <a:rPr lang="en-US" altLang="ko-KR" dirty="0"/>
              <a:t>LED</a:t>
            </a:r>
            <a:r>
              <a:rPr lang="ko-KR" altLang="en-US" dirty="0"/>
              <a:t>를 장착하여 상태 확인 용이</a:t>
            </a:r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입력채널수</a:t>
            </a:r>
            <a:r>
              <a:rPr lang="en-US" altLang="ko-KR" dirty="0"/>
              <a:t>			: 16ch		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출력채널수</a:t>
            </a:r>
            <a:r>
              <a:rPr lang="en-US" altLang="ko-KR" dirty="0"/>
              <a:t>			: 16ch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-84dB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0.1%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20Hz~20kHz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사용전원</a:t>
            </a:r>
            <a:r>
              <a:rPr lang="en-US" altLang="ko-KR" dirty="0"/>
              <a:t>			: DC 24V / 100mA </a:t>
            </a:r>
            <a:r>
              <a:rPr lang="ko-KR" altLang="en-US" dirty="0"/>
              <a:t>이하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RS-232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입력채널종류</a:t>
            </a:r>
            <a:r>
              <a:rPr lang="en-US" altLang="ko-KR" dirty="0"/>
              <a:t>		: Mic, Line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디지털오디오믹서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콘덴서마이크</a:t>
            </a:r>
            <a:r>
              <a:rPr lang="en-US" altLang="ko-KR" dirty="0"/>
              <a:t>(</a:t>
            </a:r>
            <a:r>
              <a:rPr lang="ko-KR" altLang="en-US" dirty="0" err="1"/>
              <a:t>팬텀</a:t>
            </a:r>
            <a:r>
              <a:rPr lang="en-US" altLang="ko-KR" dirty="0"/>
              <a:t>)</a:t>
            </a:r>
            <a:r>
              <a:rPr lang="ko-KR" altLang="en-US" dirty="0"/>
              <a:t>전원</a:t>
            </a:r>
            <a:r>
              <a:rPr lang="en-US" altLang="ko-KR" dirty="0"/>
              <a:t>		</a:t>
            </a:r>
            <a:r>
              <a:rPr lang="en-US" altLang="ko-KR"/>
              <a:t>: DC 48V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25W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4.3kg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NPS116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DIGITAL CONTROLLER</a:t>
            </a:r>
            <a:endParaRPr lang="ko-KR" altLang="en-US" dirty="0"/>
          </a:p>
        </p:txBody>
      </p:sp>
      <p:pic>
        <p:nvPicPr>
          <p:cNvPr id="14" name="내용 개체 틀 13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31" b="42716"/>
          <a:stretch/>
        </p:blipFill>
        <p:spPr>
          <a:xfrm>
            <a:off x="1124744" y="2094259"/>
            <a:ext cx="4609654" cy="6985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141</Words>
  <Application>Microsoft Office PowerPoint</Application>
  <PresentationFormat>A4 용지(210x297mm)</PresentationFormat>
  <Paragraphs>33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206</cp:revision>
  <cp:lastPrinted>2013-05-06T09:04:50Z</cp:lastPrinted>
  <dcterms:created xsi:type="dcterms:W3CDTF">2013-05-06T00:21:39Z</dcterms:created>
  <dcterms:modified xsi:type="dcterms:W3CDTF">2024-07-08T04:04:58Z</dcterms:modified>
</cp:coreProperties>
</file>