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1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3198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2024-07-08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3798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/>
              <a:t>2Way </a:t>
            </a:r>
            <a:r>
              <a:rPr lang="ko-KR" altLang="en-US" dirty="0" err="1"/>
              <a:t>패시브</a:t>
            </a:r>
            <a:r>
              <a:rPr lang="ko-KR" altLang="en-US" dirty="0"/>
              <a:t> 모니터 스피커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정격출력</a:t>
            </a:r>
            <a:r>
              <a:rPr lang="en-US" altLang="ko-KR" dirty="0"/>
              <a:t>			: 250W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음압</a:t>
            </a:r>
            <a:r>
              <a:rPr lang="en-US" altLang="ko-KR" dirty="0"/>
              <a:t>			</a:t>
            </a:r>
            <a:r>
              <a:rPr lang="en-US" altLang="ko-KR"/>
              <a:t>: 124dB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임피던스</a:t>
            </a:r>
            <a:r>
              <a:rPr lang="en-US" altLang="ko-KR" dirty="0"/>
              <a:t>			: </a:t>
            </a:r>
            <a:r>
              <a:rPr lang="el-GR" altLang="ko-KR" dirty="0"/>
              <a:t>8Ω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주파수범위</a:t>
            </a:r>
            <a:r>
              <a:rPr lang="en-US" altLang="ko-KR" dirty="0"/>
              <a:t>			: 60Hz-20kHz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 </a:t>
            </a:r>
            <a:r>
              <a:rPr lang="en-US" altLang="ko-KR" dirty="0"/>
              <a:t>(W x H x D)mm		: 360 x 250 x 350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형태</a:t>
            </a:r>
            <a:r>
              <a:rPr lang="en-US" altLang="ko-KR" dirty="0"/>
              <a:t>			: 2Way full range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11kg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음압감도</a:t>
            </a:r>
            <a:r>
              <a:rPr lang="en-US" altLang="ko-KR" dirty="0"/>
              <a:t>			: 97dB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종류</a:t>
            </a:r>
            <a:r>
              <a:rPr lang="en-US" altLang="ko-KR" dirty="0"/>
              <a:t>			: </a:t>
            </a:r>
            <a:r>
              <a:rPr lang="ko-KR" altLang="en-US" dirty="0" err="1"/>
              <a:t>패시브모니터스피커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지향각</a:t>
            </a:r>
            <a:r>
              <a:rPr lang="en-US" altLang="ko-KR" dirty="0"/>
              <a:t>			: 90° x 90°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/>
              <a:t>MSP208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>
          <a:xfrm>
            <a:off x="214040" y="350839"/>
            <a:ext cx="3286968" cy="281682"/>
          </a:xfrm>
        </p:spPr>
        <p:txBody>
          <a:bodyPr/>
          <a:lstStyle/>
          <a:p>
            <a:r>
              <a:rPr lang="en-US" altLang="ko-KR" dirty="0"/>
              <a:t>MONITOR SPEAKER</a:t>
            </a:r>
            <a:endParaRPr lang="ko-KR" altLang="en-US" dirty="0"/>
          </a:p>
        </p:txBody>
      </p:sp>
      <p:pic>
        <p:nvPicPr>
          <p:cNvPr id="13" name="내용 개체 틀 12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389" b="17859"/>
          <a:stretch/>
        </p:blipFill>
        <p:spPr>
          <a:xfrm>
            <a:off x="1497484" y="1358899"/>
            <a:ext cx="3889574" cy="2324101"/>
          </a:xfrm>
        </p:spPr>
      </p:pic>
    </p:spTree>
    <p:extLst>
      <p:ext uri="{BB962C8B-B14F-4D97-AF65-F5344CB8AC3E}">
        <p14:creationId xmlns:p14="http://schemas.microsoft.com/office/powerpoint/2010/main" val="2420805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1198</TotalTime>
  <Words>85</Words>
  <Application>Microsoft Office PowerPoint</Application>
  <PresentationFormat>A4 용지(210x297mm)</PresentationFormat>
  <Paragraphs>16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179</cp:revision>
  <cp:lastPrinted>2013-05-06T09:04:50Z</cp:lastPrinted>
  <dcterms:created xsi:type="dcterms:W3CDTF">2013-05-06T00:21:39Z</dcterms:created>
  <dcterms:modified xsi:type="dcterms:W3CDTF">2024-07-08T02:38:38Z</dcterms:modified>
</cp:coreProperties>
</file>