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CD </a:t>
            </a:r>
            <a:r>
              <a:rPr lang="ko-KR" altLang="en-US" dirty="0"/>
              <a:t>드라이버</a:t>
            </a:r>
            <a:r>
              <a:rPr lang="en-US" altLang="ko-KR" dirty="0"/>
              <a:t>, USB</a:t>
            </a:r>
            <a:r>
              <a:rPr lang="ko-KR" altLang="en-US" dirty="0"/>
              <a:t>를 통한 </a:t>
            </a:r>
            <a:r>
              <a:rPr lang="ko-KR" altLang="en-US" dirty="0" err="1"/>
              <a:t>음원재생</a:t>
            </a:r>
            <a:r>
              <a:rPr lang="ko-KR" altLang="en-US" dirty="0"/>
              <a:t> 및 편리한 인터페이스 제공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에어플레이어</a:t>
            </a:r>
            <a:r>
              <a:rPr lang="en-US" altLang="ko-KR" dirty="0"/>
              <a:t>, </a:t>
            </a:r>
            <a:r>
              <a:rPr lang="ko-KR" altLang="en-US" dirty="0"/>
              <a:t>전용 </a:t>
            </a:r>
            <a:r>
              <a:rPr lang="ko-KR" altLang="en-US" dirty="0" err="1"/>
              <a:t>코넥터</a:t>
            </a:r>
            <a:r>
              <a:rPr lang="en-US" altLang="ko-KR" dirty="0"/>
              <a:t>, </a:t>
            </a:r>
            <a:r>
              <a:rPr lang="ko-KR" altLang="en-US" dirty="0" err="1"/>
              <a:t>이더넷</a:t>
            </a:r>
            <a:r>
              <a:rPr lang="ko-KR" altLang="en-US" dirty="0"/>
              <a:t> 등을 통하여 실시간 </a:t>
            </a:r>
            <a:r>
              <a:rPr lang="ko-KR" altLang="en-US" dirty="0" err="1"/>
              <a:t>스트리밍</a:t>
            </a:r>
            <a:r>
              <a:rPr lang="ko-KR" altLang="en-US" dirty="0"/>
              <a:t> 서비스 제공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Ultra HD 4K </a:t>
            </a:r>
            <a:r>
              <a:rPr lang="ko-KR" altLang="en-US" dirty="0"/>
              <a:t>영상신호 지원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멀티소스플레이어</a:t>
            </a:r>
            <a:endParaRPr lang="en-US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주파수</a:t>
            </a:r>
            <a:r>
              <a:rPr lang="en-US" altLang="ko-KR" dirty="0"/>
              <a:t>			: 20Hz~40kHz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출력단자형식</a:t>
            </a:r>
            <a:r>
              <a:rPr lang="en-US" altLang="ko-KR" dirty="0"/>
              <a:t>		: XLR, Optical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CD</a:t>
            </a:r>
            <a:r>
              <a:rPr lang="ko-KR" altLang="ko-KR" dirty="0" err="1"/>
              <a:t>체인저</a:t>
            </a:r>
            <a:r>
              <a:rPr lang="en-US" altLang="ko-KR" dirty="0"/>
              <a:t>			: </a:t>
            </a:r>
            <a:r>
              <a:rPr lang="ko-KR" altLang="ko-KR" dirty="0"/>
              <a:t>무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외형규격 </a:t>
            </a:r>
            <a:r>
              <a:rPr lang="en-US" altLang="ko-KR" dirty="0"/>
              <a:t>(W x H x D)mm		: 482 x 88 x 350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용도</a:t>
            </a:r>
            <a:r>
              <a:rPr lang="en-US" altLang="ko-KR" dirty="0"/>
              <a:t>			: </a:t>
            </a:r>
            <a:r>
              <a:rPr lang="ko-KR" altLang="ko-KR" dirty="0"/>
              <a:t>미디어 재생 및 </a:t>
            </a:r>
            <a:r>
              <a:rPr lang="ko-KR" altLang="ko-KR" dirty="0" err="1"/>
              <a:t>스트리밍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 err="1"/>
              <a:t>잡음비</a:t>
            </a:r>
            <a:r>
              <a:rPr lang="en-US" altLang="ko-KR" dirty="0"/>
              <a:t>			: 116dB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정격출력</a:t>
            </a:r>
            <a:r>
              <a:rPr lang="en-US" altLang="ko-KR" dirty="0"/>
              <a:t>			: 1W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재생</a:t>
            </a:r>
            <a:r>
              <a:rPr lang="en-US" altLang="ko-KR" dirty="0"/>
              <a:t>CD</a:t>
            </a:r>
            <a:r>
              <a:rPr lang="ko-KR" altLang="ko-KR" dirty="0"/>
              <a:t>형태</a:t>
            </a:r>
            <a:r>
              <a:rPr lang="en-US" altLang="ko-KR" dirty="0"/>
              <a:t>		: </a:t>
            </a:r>
            <a:r>
              <a:rPr lang="ko-KR" altLang="ko-KR" dirty="0"/>
              <a:t>오디오</a:t>
            </a:r>
            <a:r>
              <a:rPr lang="en-US" altLang="ko-KR" dirty="0"/>
              <a:t>, </a:t>
            </a:r>
            <a:r>
              <a:rPr lang="ko-KR" altLang="ko-KR" dirty="0"/>
              <a:t>데이터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 err="1"/>
              <a:t>화음왜곡률</a:t>
            </a:r>
            <a:r>
              <a:rPr lang="en-US" altLang="ko-KR" dirty="0"/>
              <a:t>			: 0.0002%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무게</a:t>
            </a:r>
            <a:r>
              <a:rPr lang="en-US" altLang="ko-KR" dirty="0"/>
              <a:t>			: 5kg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사용전압</a:t>
            </a:r>
            <a:r>
              <a:rPr lang="en-US" altLang="ko-KR" dirty="0"/>
              <a:t>			: DC 24V / 2A</a:t>
            </a:r>
            <a:endParaRPr lang="ko-KR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MSP202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CD PLAYER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57" b="37707"/>
          <a:stretch/>
        </p:blipFill>
        <p:spPr>
          <a:xfrm>
            <a:off x="1039804" y="1784649"/>
            <a:ext cx="4921266" cy="125670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128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2024-07-15T04:23:15Z</cp:lastPrinted>
  <dcterms:created xsi:type="dcterms:W3CDTF">2013-05-06T00:21:39Z</dcterms:created>
  <dcterms:modified xsi:type="dcterms:W3CDTF">2024-07-15T05:34:41Z</dcterms:modified>
</cp:coreProperties>
</file>