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I-TYPE </a:t>
            </a:r>
            <a:r>
              <a:rPr lang="ko-KR" altLang="en-US" dirty="0"/>
              <a:t>마이크 전용 스탠드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마이크를 스탠드에 결합하여 배치 할 때 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중단 높이 조절 핸들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I</a:t>
            </a:r>
            <a:r>
              <a:rPr lang="ko-KR" altLang="en-US" dirty="0"/>
              <a:t>자형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(H)mm			: 1,000 ~ 1,550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받침대크기</a:t>
            </a:r>
            <a:r>
              <a:rPr lang="en-US" altLang="ko-KR" dirty="0"/>
              <a:t>			: 250mm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MSI018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MIC STAND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5" b="7781"/>
          <a:stretch/>
        </p:blipFill>
        <p:spPr>
          <a:xfrm>
            <a:off x="1843682" y="998488"/>
            <a:ext cx="3313510" cy="291737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56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140</cp:revision>
  <cp:lastPrinted>2013-05-06T09:04:50Z</cp:lastPrinted>
  <dcterms:created xsi:type="dcterms:W3CDTF">2013-05-06T00:21:39Z</dcterms:created>
  <dcterms:modified xsi:type="dcterms:W3CDTF">2024-07-05T08:23:01Z</dcterms:modified>
</cp:coreProperties>
</file>