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36C65-8301-4FF5-9086-7A14F4B13A90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5B12C-2E18-474B-B8DB-AA366C853C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951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853498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1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Desk-Type</a:t>
            </a:r>
            <a:r>
              <a:rPr lang="ko-KR" altLang="en-US" dirty="0"/>
              <a:t>의 마이크 스탠드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탁상형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받침대재질</a:t>
            </a:r>
            <a:r>
              <a:rPr lang="en-US" altLang="ko-KR" dirty="0"/>
              <a:t>			: </a:t>
            </a:r>
            <a:r>
              <a:rPr lang="ko-KR" altLang="en-US" dirty="0"/>
              <a:t>강철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크기</a:t>
            </a:r>
            <a:r>
              <a:rPr lang="en-US" altLang="ko-KR" dirty="0"/>
              <a:t>(H)mm			: 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받침대크기</a:t>
            </a:r>
            <a:r>
              <a:rPr lang="en-US" altLang="ko-KR" dirty="0"/>
              <a:t>			: 160 x 25mm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2.5kg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9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</p:spPr>
        <p:txBody>
          <a:bodyPr/>
          <a:lstStyle/>
          <a:p>
            <a:r>
              <a:rPr lang="en-US" altLang="ko-KR" dirty="0"/>
              <a:t>MSD030</a:t>
            </a:r>
          </a:p>
        </p:txBody>
      </p:sp>
      <p:sp>
        <p:nvSpPr>
          <p:cNvPr id="10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</p:spPr>
        <p:txBody>
          <a:bodyPr/>
          <a:lstStyle/>
          <a:p>
            <a:r>
              <a:rPr lang="en-US" altLang="ko-KR" dirty="0"/>
              <a:t>MIC STAND</a:t>
            </a:r>
            <a:endParaRPr lang="ko-KR" altLang="en-US" dirty="0"/>
          </a:p>
        </p:txBody>
      </p:sp>
      <p:pic>
        <p:nvPicPr>
          <p:cNvPr id="11" name="내용 개체 틀 9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40" b="11176"/>
          <a:stretch/>
        </p:blipFill>
        <p:spPr>
          <a:xfrm>
            <a:off x="1746690" y="1234711"/>
            <a:ext cx="3369936" cy="2533654"/>
          </a:xfrm>
        </p:spPr>
      </p:pic>
    </p:spTree>
    <p:extLst>
      <p:ext uri="{BB962C8B-B14F-4D97-AF65-F5344CB8AC3E}">
        <p14:creationId xmlns:p14="http://schemas.microsoft.com/office/powerpoint/2010/main" val="370275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43</Words>
  <Application>Microsoft Office PowerPoint</Application>
  <PresentationFormat>A4 용지(210x297mm)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78</cp:revision>
  <cp:lastPrinted>2013-05-06T09:04:50Z</cp:lastPrinted>
  <dcterms:created xsi:type="dcterms:W3CDTF">2013-05-06T00:21:39Z</dcterms:created>
  <dcterms:modified xsi:type="dcterms:W3CDTF">2024-07-05T08:20:26Z</dcterms:modified>
</cp:coreProperties>
</file>