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BOOM-Type</a:t>
            </a:r>
            <a:r>
              <a:rPr lang="ko-KR" altLang="en-US" dirty="0"/>
              <a:t>의 마이크 스탠드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하단 삼발이 각도 조절부분 견고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중단 높이 조절 핸들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Boom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(H)mm			: 1,000 ~ 1,900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받침대크기</a:t>
            </a:r>
            <a:r>
              <a:rPr lang="en-US" altLang="ko-KR" dirty="0"/>
              <a:t>			: 500mm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2.4kg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MSB018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</p:spPr>
        <p:txBody>
          <a:bodyPr/>
          <a:lstStyle/>
          <a:p>
            <a:r>
              <a:rPr lang="en-US" altLang="ko-KR" dirty="0"/>
              <a:t>MIC STAND</a:t>
            </a:r>
            <a:endParaRPr lang="ko-KR" altLang="en-US" dirty="0"/>
          </a:p>
        </p:txBody>
      </p:sp>
      <p:pic>
        <p:nvPicPr>
          <p:cNvPr id="11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81" b="1741"/>
          <a:stretch/>
        </p:blipFill>
        <p:spPr>
          <a:xfrm>
            <a:off x="1915690" y="1036319"/>
            <a:ext cx="3169494" cy="2880361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53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2024-07-05T07:50:30Z</dcterms:modified>
</cp:coreProperties>
</file>