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마이크용</a:t>
            </a:r>
            <a:r>
              <a:rPr lang="en-US" altLang="ko-KR" dirty="0"/>
              <a:t> </a:t>
            </a:r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마이크용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H)mm		: 310 x 130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: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16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삽입형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0.51kg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MJP016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MULTI MIC JACK PANEL</a:t>
            </a:r>
            <a:endParaRPr lang="ko-KR" altLang="en-US" dirty="0"/>
          </a:p>
        </p:txBody>
      </p:sp>
      <p:pic>
        <p:nvPicPr>
          <p:cNvPr id="19" name="내용 개체 틀 1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64" b="29300"/>
          <a:stretch/>
        </p:blipFill>
        <p:spPr>
          <a:xfrm>
            <a:off x="1339626" y="1536699"/>
            <a:ext cx="4321622" cy="17907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58</Words>
  <Application>Microsoft Office PowerPoint</Application>
  <PresentationFormat>A4 용지(210x297mm)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129</cp:revision>
  <cp:lastPrinted>2013-05-06T09:04:50Z</cp:lastPrinted>
  <dcterms:created xsi:type="dcterms:W3CDTF">2013-05-06T00:21:39Z</dcterms:created>
  <dcterms:modified xsi:type="dcterms:W3CDTF">2024-07-05T07:49:27Z</dcterms:modified>
</cp:coreProperties>
</file>