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9330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4182988" y="9466482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마이크용</a:t>
            </a:r>
            <a:r>
              <a:rPr lang="en-US" altLang="ko-KR" dirty="0"/>
              <a:t> </a:t>
            </a:r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마이크용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H)mm		: 170 x 130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커넥터</a:t>
            </a:r>
            <a:r>
              <a:rPr lang="en-US" altLang="ko-KR" dirty="0"/>
              <a:t>:			: XLR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재크수</a:t>
            </a:r>
            <a:r>
              <a:rPr lang="en-US" altLang="ko-KR" dirty="0"/>
              <a:t>			: 8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접속방식</a:t>
            </a:r>
            <a:r>
              <a:rPr lang="en-US" altLang="ko-KR" dirty="0"/>
              <a:t>			: </a:t>
            </a:r>
            <a:r>
              <a:rPr lang="ko-KR" altLang="en-US" dirty="0" err="1"/>
              <a:t>삽입형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0.28kg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01703" y="464493"/>
            <a:ext cx="2565466" cy="504825"/>
          </a:xfrm>
        </p:spPr>
        <p:txBody>
          <a:bodyPr/>
          <a:lstStyle/>
          <a:p>
            <a:pPr fontAlgn="base" latinLnBrk="0"/>
            <a:r>
              <a:rPr lang="en-US" altLang="ko-KR" dirty="0"/>
              <a:t>MJP008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199526" y="350839"/>
            <a:ext cx="2854920" cy="281682"/>
          </a:xfrm>
        </p:spPr>
        <p:txBody>
          <a:bodyPr/>
          <a:lstStyle/>
          <a:p>
            <a:r>
              <a:rPr lang="en-US" altLang="ko-KR" dirty="0"/>
              <a:t>MULTI MIC JACK PANEL</a:t>
            </a:r>
            <a:endParaRPr lang="ko-KR" altLang="en-US" dirty="0"/>
          </a:p>
        </p:txBody>
      </p:sp>
      <p:pic>
        <p:nvPicPr>
          <p:cNvPr id="17" name="내용 개체 틀 1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19" b="22470"/>
          <a:stretch/>
        </p:blipFill>
        <p:spPr>
          <a:xfrm>
            <a:off x="1412776" y="1409699"/>
            <a:ext cx="4033590" cy="21463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</TotalTime>
  <Words>58</Words>
  <Application>Microsoft Office PowerPoint</Application>
  <PresentationFormat>A4 용지(210x297mm)</PresentationFormat>
  <Paragraphs>25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130</cp:revision>
  <cp:lastPrinted>2013-05-06T09:04:50Z</cp:lastPrinted>
  <dcterms:created xsi:type="dcterms:W3CDTF">2013-05-06T00:21:39Z</dcterms:created>
  <dcterms:modified xsi:type="dcterms:W3CDTF">2024-07-05T06:56:58Z</dcterms:modified>
</cp:coreProperties>
</file>