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80" y="-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 smtClean="0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마이크용</a:t>
            </a:r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용도</a:t>
            </a:r>
            <a:r>
              <a:rPr lang="en-US" altLang="ko-KR" dirty="0" smtClean="0"/>
              <a:t>			: </a:t>
            </a:r>
            <a:r>
              <a:rPr lang="ko-KR" altLang="en-US" dirty="0" smtClean="0"/>
              <a:t>마이크용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재질</a:t>
            </a:r>
            <a:r>
              <a:rPr lang="en-US" altLang="ko-KR" dirty="0" smtClean="0"/>
              <a:t>			: </a:t>
            </a:r>
            <a:r>
              <a:rPr lang="ko-KR" altLang="en-US" dirty="0" smtClean="0"/>
              <a:t>강철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</a:t>
            </a:r>
            <a:r>
              <a:rPr lang="en-US" altLang="ko-KR" dirty="0" smtClean="0"/>
              <a:t>H)mm		: </a:t>
            </a:r>
            <a:r>
              <a:rPr lang="en-US" altLang="ko-KR" dirty="0"/>
              <a:t>70 x </a:t>
            </a:r>
            <a:r>
              <a:rPr lang="en-US" altLang="ko-KR" dirty="0" smtClean="0"/>
              <a:t>115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 smtClean="0"/>
              <a:t>: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재크수</a:t>
            </a:r>
            <a:r>
              <a:rPr lang="en-US" altLang="ko-KR" dirty="0" smtClean="0"/>
              <a:t>			: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접속방식</a:t>
            </a:r>
            <a:r>
              <a:rPr lang="en-US" altLang="ko-KR" dirty="0" smtClean="0"/>
              <a:t>			: </a:t>
            </a:r>
            <a:r>
              <a:rPr lang="ko-KR" altLang="en-US" dirty="0" err="1" smtClean="0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 smtClean="0"/>
              <a:t>			: 0.08kg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MJP002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JACK PANEL</a:t>
            </a:r>
            <a:endParaRPr lang="ko-KR" altLang="en-US" dirty="0"/>
          </a:p>
        </p:txBody>
      </p:sp>
      <p:pic>
        <p:nvPicPr>
          <p:cNvPr id="11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 b="8804"/>
          <a:stretch/>
        </p:blipFill>
        <p:spPr>
          <a:xfrm>
            <a:off x="1844824" y="1274435"/>
            <a:ext cx="3169494" cy="2454930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7</Words>
  <Application>Microsoft Office PowerPoint</Application>
  <PresentationFormat>A4 용지(210x297mm)</PresentationFormat>
  <Paragraphs>24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기술실3</cp:lastModifiedBy>
  <cp:revision>78</cp:revision>
  <cp:lastPrinted>2013-05-06T09:04:50Z</cp:lastPrinted>
  <dcterms:created xsi:type="dcterms:W3CDTF">2013-05-06T00:21:39Z</dcterms:created>
  <dcterms:modified xsi:type="dcterms:W3CDTF">2024-01-26T09:49:52Z</dcterms:modified>
</cp:coreProperties>
</file>