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458" y="-12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1F3FC-7729-40BB-837A-522DF795F298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B879B-8580-433E-BEC7-CC26AD8BB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28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마이크용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마이크용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r>
              <a:rPr lang="en-US" altLang="ko-KR" dirty="0"/>
              <a:t>, </a:t>
            </a:r>
            <a:r>
              <a:rPr lang="ko-KR" altLang="en-US" dirty="0"/>
              <a:t>주물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160 x 100 x 130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/>
              <a:t>: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재크수</a:t>
            </a:r>
            <a:r>
              <a:rPr lang="en-US" altLang="ko-KR" dirty="0"/>
              <a:t>			: 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접속방식</a:t>
            </a:r>
            <a:r>
              <a:rPr lang="en-US" altLang="ko-KR" dirty="0"/>
              <a:t>			: </a:t>
            </a:r>
            <a:r>
              <a:rPr lang="ko-KR" altLang="en-US" dirty="0" err="1"/>
              <a:t>삽입형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0.91kg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MJB002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MIC JACK BOX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1" b="19631"/>
          <a:stretch/>
        </p:blipFill>
        <p:spPr>
          <a:xfrm>
            <a:off x="1484784" y="1422401"/>
            <a:ext cx="3889574" cy="2148114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63</Words>
  <Application>Microsoft Office PowerPoint</Application>
  <PresentationFormat>A4 용지(210x297mm)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125</cp:revision>
  <cp:lastPrinted>2013-05-06T09:04:50Z</cp:lastPrinted>
  <dcterms:created xsi:type="dcterms:W3CDTF">2013-05-06T00:21:39Z</dcterms:created>
  <dcterms:modified xsi:type="dcterms:W3CDTF">2024-07-05T04:59:14Z</dcterms:modified>
</cp:coreProperties>
</file>