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9330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182988" y="9466482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 케이블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20m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마이크케이블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0.7kg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fontAlgn="base" latinLnBrk="0"/>
            <a:r>
              <a:rPr lang="en-US" altLang="ko-KR" dirty="0"/>
              <a:t>MEC020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EXTENSION CORD</a:t>
            </a:r>
            <a:endParaRPr lang="ko-KR" altLang="en-US" dirty="0"/>
          </a:p>
        </p:txBody>
      </p:sp>
      <p:pic>
        <p:nvPicPr>
          <p:cNvPr id="9" name="내용 개체 틀 8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32" b="14781"/>
          <a:stretch/>
        </p:blipFill>
        <p:spPr>
          <a:xfrm>
            <a:off x="1655965" y="1370630"/>
            <a:ext cx="3545276" cy="2286226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</TotalTime>
  <Words>34</Words>
  <Application>Microsoft Office PowerPoint</Application>
  <PresentationFormat>A4 용지(210x297mm)</PresentationFormat>
  <Paragraphs>19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121</cp:revision>
  <cp:lastPrinted>2013-05-06T09:04:50Z</cp:lastPrinted>
  <dcterms:created xsi:type="dcterms:W3CDTF">2013-05-06T00:21:39Z</dcterms:created>
  <dcterms:modified xsi:type="dcterms:W3CDTF">2024-07-05T04:28:23Z</dcterms:modified>
</cp:coreProperties>
</file>