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36C65-8301-4FF5-9086-7A14F4B13A90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5B12C-2E18-474B-B8DB-AA366C853CB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8951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7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508943"/>
            <a:ext cx="2853498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0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71277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내용 개체 틀 1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 케이블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크기</a:t>
            </a:r>
            <a:r>
              <a:rPr lang="en-US" altLang="ko-KR" dirty="0"/>
              <a:t>(</a:t>
            </a:r>
            <a:r>
              <a:rPr lang="ko-KR" altLang="en-US" dirty="0"/>
              <a:t>길이</a:t>
            </a:r>
            <a:r>
              <a:rPr lang="en-US" altLang="ko-KR" dirty="0"/>
              <a:t>)			: 10m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커넥터종류</a:t>
            </a:r>
            <a:r>
              <a:rPr lang="en-US" altLang="ko-KR" dirty="0"/>
              <a:t>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케이블종류</a:t>
            </a:r>
            <a:r>
              <a:rPr lang="en-US" altLang="ko-KR" dirty="0"/>
              <a:t>			: </a:t>
            </a:r>
            <a:r>
              <a:rPr lang="ko-KR" altLang="en-US" dirty="0"/>
              <a:t>마이크케이블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0.4kg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9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MEC010</a:t>
            </a:r>
          </a:p>
        </p:txBody>
      </p:sp>
      <p:sp>
        <p:nvSpPr>
          <p:cNvPr id="10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MIC EXTENSION CORD</a:t>
            </a:r>
            <a:endParaRPr lang="ko-KR" altLang="en-US" dirty="0"/>
          </a:p>
        </p:txBody>
      </p:sp>
      <p:pic>
        <p:nvPicPr>
          <p:cNvPr id="11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68" b="16716"/>
          <a:stretch/>
        </p:blipFill>
        <p:spPr>
          <a:xfrm>
            <a:off x="1628006" y="1332411"/>
            <a:ext cx="3601194" cy="2272937"/>
          </a:xfrm>
        </p:spPr>
      </p:pic>
    </p:spTree>
    <p:extLst>
      <p:ext uri="{BB962C8B-B14F-4D97-AF65-F5344CB8AC3E}">
        <p14:creationId xmlns:p14="http://schemas.microsoft.com/office/powerpoint/2010/main" val="3702757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33</Words>
  <Application>Microsoft Office PowerPoint</Application>
  <PresentationFormat>A4 용지(210x297mm)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78</cp:revision>
  <cp:lastPrinted>2013-05-06T09:04:50Z</cp:lastPrinted>
  <dcterms:created xsi:type="dcterms:W3CDTF">2013-05-06T00:21:39Z</dcterms:created>
  <dcterms:modified xsi:type="dcterms:W3CDTF">2024-07-05T01:56:52Z</dcterms:modified>
</cp:coreProperties>
</file>