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270" r:id="rId2"/>
  </p:sldIdLst>
  <p:sldSz cx="6858000" cy="9906000" type="A4"/>
  <p:notesSz cx="6807200" cy="99393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0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B4B4B"/>
    <a:srgbClr val="3D3D3D"/>
    <a:srgbClr val="515151"/>
    <a:srgbClr val="737373"/>
    <a:srgbClr val="979797"/>
    <a:srgbClr val="E6E6E6"/>
    <a:srgbClr val="D5E3FB"/>
    <a:srgbClr val="DCE0F4"/>
    <a:srgbClr val="D7D8F9"/>
    <a:srgbClr val="2E507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3198" y="72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78" d="100"/>
          <a:sy n="78" d="100"/>
        </p:scale>
        <p:origin x="-3954" y="-96"/>
      </p:cViewPr>
      <p:guideLst>
        <p:guide orient="horz" pos="3130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0636C65-8301-4FF5-9086-7A14F4B13A90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2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3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5B12C-2E18-474B-B8DB-AA366C853CB1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90895120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56038" y="0"/>
            <a:ext cx="2949575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608588-9A02-4E95-9A70-AFE9DE755D31}" type="datetimeFigureOut">
              <a:rPr lang="ko-KR" altLang="en-US" smtClean="0"/>
              <a:t>2024-07-05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2114550" y="746125"/>
            <a:ext cx="2578100" cy="37258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1038" y="4721225"/>
            <a:ext cx="5445125" cy="44719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56038" y="9440863"/>
            <a:ext cx="2949575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2EECF2B-0C1C-4879-B86A-E8F3E3700B26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455682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내용 개체 틀 2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9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6" name="내용 개체 틀 2"/>
          <p:cNvSpPr>
            <a:spLocks noGrp="1"/>
          </p:cNvSpPr>
          <p:nvPr>
            <p:ph idx="18"/>
          </p:nvPr>
        </p:nvSpPr>
        <p:spPr>
          <a:xfrm>
            <a:off x="476672" y="1280592"/>
            <a:ext cx="6048672" cy="2304256"/>
          </a:xfrm>
          <a:prstGeom prst="rect">
            <a:avLst/>
          </a:prstGeom>
        </p:spPr>
        <p:txBody>
          <a:bodyPr anchor="t" anchorCtr="0"/>
          <a:lstStyle>
            <a:lvl1pPr algn="l">
              <a:defRPr sz="1100" b="0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7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508943"/>
            <a:ext cx="2853498" cy="504825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2000" b="1"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  <p:sp>
        <p:nvSpPr>
          <p:cNvPr id="10" name="텍스트 개체 틀 3"/>
          <p:cNvSpPr>
            <a:spLocks noGrp="1"/>
          </p:cNvSpPr>
          <p:nvPr>
            <p:ph type="body" sz="quarter" idx="17"/>
          </p:nvPr>
        </p:nvSpPr>
        <p:spPr>
          <a:xfrm>
            <a:off x="214040" y="371277"/>
            <a:ext cx="2132856" cy="288031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defRPr sz="1400">
                <a:solidFill>
                  <a:schemeClr val="bg1">
                    <a:lumMod val="50000"/>
                  </a:schemeClr>
                </a:solidFill>
                <a:latin typeface="맑은 고딕" panose="020B0503020000020004" pitchFamily="50" charset="-127"/>
                <a:ea typeface="맑은 고딕" panose="020B0503020000020004" pitchFamily="50" charset="-127"/>
              </a:defRPr>
            </a:lvl1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51558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 userDrawn="1"/>
        </p:nvSpPr>
        <p:spPr>
          <a:xfrm>
            <a:off x="260648" y="3787527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제품특징</a:t>
            </a:r>
          </a:p>
        </p:txBody>
      </p:sp>
      <p:sp>
        <p:nvSpPr>
          <p:cNvPr id="9" name="TextBox 8"/>
          <p:cNvSpPr txBox="1"/>
          <p:nvPr userDrawn="1"/>
        </p:nvSpPr>
        <p:spPr>
          <a:xfrm>
            <a:off x="260648" y="5578764"/>
            <a:ext cx="86409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o-KR" altLang="en-US" sz="12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+mj-ea"/>
                <a:ea typeface="+mj-ea"/>
              </a:rPr>
              <a:t>제품사양</a:t>
            </a:r>
          </a:p>
        </p:txBody>
      </p:sp>
      <p:sp>
        <p:nvSpPr>
          <p:cNvPr id="5" name="TextBox 4"/>
          <p:cNvSpPr txBox="1"/>
          <p:nvPr userDrawn="1"/>
        </p:nvSpPr>
        <p:spPr>
          <a:xfrm>
            <a:off x="4182988" y="9453230"/>
            <a:ext cx="2675012" cy="4154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서울특별시 강남구 </a:t>
            </a:r>
            <a:r>
              <a:rPr lang="ko-KR" altLang="en-US" sz="950" b="1" dirty="0" err="1">
                <a:solidFill>
                  <a:srgbClr val="666666"/>
                </a:solidFill>
                <a:latin typeface="+mj-lt"/>
                <a:ea typeface="+mn-ea"/>
              </a:rPr>
              <a:t>논현로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134 3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층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302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호</a:t>
            </a:r>
            <a:endParaRPr lang="en-US" altLang="ko-KR" sz="95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endParaRPr lang="en-US" altLang="ko-KR" sz="200" b="1" dirty="0">
              <a:solidFill>
                <a:srgbClr val="666666"/>
              </a:solidFill>
              <a:latin typeface="+mj-lt"/>
              <a:ea typeface="+mn-ea"/>
            </a:endParaRPr>
          </a:p>
          <a:p>
            <a:pPr algn="l"/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전화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02-6204-4200   </a:t>
            </a:r>
            <a:r>
              <a:rPr lang="ko-KR" altLang="en-US" sz="950" b="1" dirty="0">
                <a:solidFill>
                  <a:srgbClr val="666666"/>
                </a:solidFill>
                <a:latin typeface="+mj-lt"/>
                <a:ea typeface="+mn-ea"/>
              </a:rPr>
              <a:t>팩스 </a:t>
            </a:r>
            <a:r>
              <a:rPr lang="en-US" altLang="ko-KR" sz="950" b="1" dirty="0">
                <a:solidFill>
                  <a:srgbClr val="666666"/>
                </a:solidFill>
                <a:latin typeface="+mj-lt"/>
                <a:ea typeface="+mn-ea"/>
              </a:rPr>
              <a:t>: 02-6442-4210</a:t>
            </a:r>
            <a:endParaRPr lang="ko-KR" altLang="en-US" sz="950" b="1" dirty="0">
              <a:solidFill>
                <a:srgbClr val="666666"/>
              </a:solidFill>
              <a:latin typeface="+mj-lt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2861164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xStyles>
    <p:titleStyle>
      <a:lvl1pPr algn="ctr" defTabSz="914400" rtl="0" eaLnBrk="1" latinLnBrk="1" hangingPunct="1">
        <a:spcBef>
          <a:spcPct val="0"/>
        </a:spcBef>
        <a:buNone/>
        <a:defRPr sz="1400" b="1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0" indent="0" algn="ctr" defTabSz="914400" rtl="0" eaLnBrk="1" latinLnBrk="1" hangingPunct="1">
        <a:spcBef>
          <a:spcPct val="20000"/>
        </a:spcBef>
        <a:buFont typeface="Arial" pitchFamily="34" charset="0"/>
        <a:buNone/>
        <a:defRPr sz="14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내용 개체 틀 1"/>
          <p:cNvSpPr>
            <a:spLocks noGrp="1"/>
          </p:cNvSpPr>
          <p:nvPr>
            <p:ph idx="14"/>
          </p:nvPr>
        </p:nvSpPr>
        <p:spPr>
          <a:xfrm>
            <a:off x="476672" y="4088904"/>
            <a:ext cx="6048672" cy="1440160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마이크 케이블 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8" name="내용 개체 틀 2"/>
          <p:cNvSpPr>
            <a:spLocks noGrp="1"/>
          </p:cNvSpPr>
          <p:nvPr>
            <p:ph idx="15"/>
          </p:nvPr>
        </p:nvSpPr>
        <p:spPr>
          <a:xfrm>
            <a:off x="476672" y="5889104"/>
            <a:ext cx="6048672" cy="3470898"/>
          </a:xfrm>
        </p:spPr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크기</a:t>
            </a:r>
            <a:r>
              <a:rPr lang="en-US" altLang="ko-KR" dirty="0"/>
              <a:t>(</a:t>
            </a:r>
            <a:r>
              <a:rPr lang="ko-KR" altLang="en-US" dirty="0"/>
              <a:t>길이</a:t>
            </a:r>
            <a:r>
              <a:rPr lang="en-US" altLang="ko-KR" dirty="0"/>
              <a:t>)			: 10m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커넥터종류</a:t>
            </a:r>
            <a:r>
              <a:rPr lang="en-US" altLang="ko-KR" dirty="0"/>
              <a:t>			: XLR</a:t>
            </a: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케이블종류</a:t>
            </a:r>
            <a:r>
              <a:rPr lang="en-US" altLang="ko-KR" dirty="0"/>
              <a:t>			: </a:t>
            </a:r>
            <a:r>
              <a:rPr lang="ko-KR" altLang="en-US" dirty="0"/>
              <a:t>마이크케이블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ko-KR" altLang="en-US" dirty="0"/>
              <a:t>무게</a:t>
            </a:r>
            <a:r>
              <a:rPr lang="en-US" altLang="ko-KR" dirty="0"/>
              <a:t>			: 0.4kg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en-US" altLang="ko-KR" dirty="0"/>
          </a:p>
          <a:p>
            <a:endParaRPr lang="en-US" altLang="ko-KR" dirty="0"/>
          </a:p>
          <a:p>
            <a:pPr marL="171450" indent="-171450">
              <a:buFont typeface="Arial" panose="020B0604020202020204" pitchFamily="34" charset="0"/>
              <a:buChar char="•"/>
            </a:pPr>
            <a:endParaRPr lang="ko-KR" altLang="en-US" dirty="0"/>
          </a:p>
          <a:p>
            <a:endParaRPr lang="ko-KR" altLang="en-US" dirty="0"/>
          </a:p>
        </p:txBody>
      </p:sp>
      <p:sp>
        <p:nvSpPr>
          <p:cNvPr id="9" name="텍스트 개체 틀 3"/>
          <p:cNvSpPr>
            <a:spLocks noGrp="1"/>
          </p:cNvSpPr>
          <p:nvPr>
            <p:ph type="body" sz="quarter" idx="16"/>
          </p:nvPr>
        </p:nvSpPr>
        <p:spPr>
          <a:xfrm>
            <a:off x="215462" y="464493"/>
            <a:ext cx="2565466" cy="504825"/>
          </a:xfrm>
        </p:spPr>
        <p:txBody>
          <a:bodyPr/>
          <a:lstStyle/>
          <a:p>
            <a:pPr fontAlgn="base" latinLnBrk="0"/>
            <a:r>
              <a:rPr lang="en-US" altLang="ko-KR" dirty="0"/>
              <a:t>MEC010</a:t>
            </a:r>
          </a:p>
        </p:txBody>
      </p:sp>
      <p:sp>
        <p:nvSpPr>
          <p:cNvPr id="10" name="텍스트 개체 틀 4"/>
          <p:cNvSpPr>
            <a:spLocks noGrp="1"/>
          </p:cNvSpPr>
          <p:nvPr>
            <p:ph type="body" sz="quarter" idx="17"/>
          </p:nvPr>
        </p:nvSpPr>
        <p:spPr>
          <a:xfrm>
            <a:off x="214040" y="350839"/>
            <a:ext cx="2854920" cy="281682"/>
          </a:xfrm>
        </p:spPr>
        <p:txBody>
          <a:bodyPr/>
          <a:lstStyle/>
          <a:p>
            <a:r>
              <a:rPr lang="en-US" altLang="ko-KR" dirty="0"/>
              <a:t>MIC EXTENSION CORD</a:t>
            </a:r>
            <a:endParaRPr lang="ko-KR" altLang="en-US" dirty="0"/>
          </a:p>
        </p:txBody>
      </p:sp>
      <p:pic>
        <p:nvPicPr>
          <p:cNvPr id="11" name="내용 개체 틀 6"/>
          <p:cNvPicPr>
            <a:picLocks noGrp="1" noChangeAspect="1"/>
          </p:cNvPicPr>
          <p:nvPr>
            <p:ph idx="18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0168" b="16716"/>
          <a:stretch/>
        </p:blipFill>
        <p:spPr>
          <a:xfrm>
            <a:off x="1628006" y="1332411"/>
            <a:ext cx="3601194" cy="2272937"/>
          </a:xfrm>
        </p:spPr>
      </p:pic>
    </p:spTree>
    <p:extLst>
      <p:ext uri="{BB962C8B-B14F-4D97-AF65-F5344CB8AC3E}">
        <p14:creationId xmlns:p14="http://schemas.microsoft.com/office/powerpoint/2010/main" val="37027578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746</TotalTime>
  <Words>33</Words>
  <Application>Microsoft Office PowerPoint</Application>
  <PresentationFormat>A4 용지(210x297mm)</PresentationFormat>
  <Paragraphs>18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정수정</dc:creator>
  <cp:lastModifiedBy>Lahyun Moon</cp:lastModifiedBy>
  <cp:revision>78</cp:revision>
  <cp:lastPrinted>2013-05-06T09:04:50Z</cp:lastPrinted>
  <dcterms:created xsi:type="dcterms:W3CDTF">2013-05-06T00:21:39Z</dcterms:created>
  <dcterms:modified xsi:type="dcterms:W3CDTF">2024-07-05T01:56:52Z</dcterms:modified>
</cp:coreProperties>
</file>