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50W </a:t>
            </a:r>
            <a:r>
              <a:rPr lang="ko-KR" altLang="en-US"/>
              <a:t>혼 타입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50W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/>
              <a:t>200Ω</a:t>
            </a:r>
            <a:r>
              <a:rPr lang="en-US" altLang="ko-KR" dirty="0"/>
              <a:t> / 100v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</a:t>
            </a:r>
            <a:r>
              <a:rPr lang="en-US" altLang="ko-KR"/>
              <a:t>: 80Hz-17kHz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350 x 260 x 295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99dB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드라이버유니트</a:t>
            </a:r>
            <a:r>
              <a:rPr lang="ko-KR" altLang="en-US" dirty="0"/>
              <a:t> 포함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HNS050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HORN SPEAKER</a:t>
            </a:r>
            <a:endParaRPr lang="ko-KR" altLang="en-US" dirty="0"/>
          </a:p>
        </p:txBody>
      </p:sp>
      <p:pic>
        <p:nvPicPr>
          <p:cNvPr id="13" name="내용 개체 틀 12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15" b="13287"/>
          <a:stretch/>
        </p:blipFill>
        <p:spPr>
          <a:xfrm>
            <a:off x="1484784" y="1208584"/>
            <a:ext cx="3889574" cy="24892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66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136</cp:revision>
  <cp:lastPrinted>2013-05-06T09:04:50Z</cp:lastPrinted>
  <dcterms:created xsi:type="dcterms:W3CDTF">2013-05-06T00:21:39Z</dcterms:created>
  <dcterms:modified xsi:type="dcterms:W3CDTF">2024-07-04T08:02:28Z</dcterms:modified>
</cp:coreProperties>
</file>