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HDMI</a:t>
            </a:r>
            <a:r>
              <a:rPr lang="ko-KR" altLang="en-US" dirty="0"/>
              <a:t>용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HDMI</a:t>
            </a:r>
            <a:r>
              <a:rPr lang="ko-KR" altLang="en-US" dirty="0"/>
              <a:t>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115 x 115 x 2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</a:t>
            </a:r>
            <a:r>
              <a:rPr lang="en-US" altLang="ko-KR" dirty="0"/>
              <a:t>			: HDMI, RGB, AUDIO, POWER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재크수</a:t>
            </a:r>
            <a:r>
              <a:rPr lang="en-US" altLang="ko-KR" dirty="0"/>
              <a:t>			: 4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접속방식</a:t>
            </a:r>
            <a:r>
              <a:rPr lang="en-US" altLang="ko-KR" dirty="0"/>
              <a:t>			: </a:t>
            </a:r>
            <a:r>
              <a:rPr lang="ko-KR" altLang="en-US" dirty="0" err="1"/>
              <a:t>벽부형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0.19kg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HJP004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HDMI JACK PANEL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58" b="15514"/>
          <a:stretch/>
        </p:blipFill>
        <p:spPr>
          <a:xfrm>
            <a:off x="1698673" y="1317206"/>
            <a:ext cx="3603528" cy="226764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67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133</cp:revision>
  <cp:lastPrinted>2013-05-06T09:04:50Z</cp:lastPrinted>
  <dcterms:created xsi:type="dcterms:W3CDTF">2013-05-06T00:21:39Z</dcterms:created>
  <dcterms:modified xsi:type="dcterms:W3CDTF">2024-07-04T08:00:20Z</dcterms:modified>
</cp:coreProperties>
</file>