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HDMI</a:t>
            </a:r>
            <a:r>
              <a:rPr lang="ko-KR" altLang="en-US" dirty="0"/>
              <a:t>용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HDMI</a:t>
            </a:r>
            <a:r>
              <a:rPr lang="ko-KR" altLang="en-US" dirty="0"/>
              <a:t>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H)mm		: 70 x 115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			: HDMI, RGB, AUDIO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벽부형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0.1kg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HJP003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HDMI JACK PANEL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9" b="11623"/>
          <a:stretch/>
        </p:blipFill>
        <p:spPr>
          <a:xfrm>
            <a:off x="1772369" y="1244600"/>
            <a:ext cx="3456136" cy="25146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61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132</cp:revision>
  <cp:lastPrinted>2013-05-06T09:04:50Z</cp:lastPrinted>
  <dcterms:created xsi:type="dcterms:W3CDTF">2013-05-06T00:21:39Z</dcterms:created>
  <dcterms:modified xsi:type="dcterms:W3CDTF">2024-07-04T07:59:07Z</dcterms:modified>
</cp:coreProperties>
</file>