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31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2024-07-04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SD </a:t>
            </a:r>
            <a:r>
              <a:rPr lang="ko-KR" altLang="en-US" dirty="0"/>
              <a:t>카드를 이용하여 </a:t>
            </a:r>
            <a:r>
              <a:rPr lang="en-US" altLang="ko-KR" dirty="0"/>
              <a:t>16</a:t>
            </a:r>
            <a:r>
              <a:rPr lang="ko-KR" altLang="en-US" dirty="0"/>
              <a:t>가지 </a:t>
            </a:r>
            <a:r>
              <a:rPr lang="ko-KR" altLang="en-US" dirty="0" err="1"/>
              <a:t>이벤트곡을</a:t>
            </a:r>
            <a:r>
              <a:rPr lang="ko-KR" altLang="en-US" dirty="0"/>
              <a:t> 선택 재생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여러개의</a:t>
            </a:r>
            <a:r>
              <a:rPr lang="ko-KR" altLang="en-US" dirty="0"/>
              <a:t> </a:t>
            </a:r>
            <a:r>
              <a:rPr lang="ko-KR" altLang="en-US" dirty="0" err="1"/>
              <a:t>음원</a:t>
            </a:r>
            <a:r>
              <a:rPr lang="ko-KR" altLang="en-US" dirty="0"/>
              <a:t> 파일을 </a:t>
            </a:r>
            <a:r>
              <a:rPr lang="en-US" altLang="ko-KR" dirty="0"/>
              <a:t>USB</a:t>
            </a:r>
            <a:r>
              <a:rPr lang="ko-KR" altLang="en-US" dirty="0"/>
              <a:t>에 저장하여 재생 가능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Micro SD</a:t>
            </a:r>
            <a:r>
              <a:rPr lang="ko-KR" altLang="en-US" dirty="0"/>
              <a:t>카드</a:t>
            </a:r>
            <a:r>
              <a:rPr lang="en-US" altLang="ko-KR" dirty="0"/>
              <a:t>/USB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용량</a:t>
            </a:r>
            <a:r>
              <a:rPr lang="en-US" altLang="ko-KR" dirty="0"/>
              <a:t>			: 32GB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</a:t>
            </a:r>
            <a:r>
              <a:rPr lang="en-US" altLang="ko-KR" dirty="0"/>
              <a:t>			: 50Hz~18kHz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출력단자형식</a:t>
            </a:r>
            <a:r>
              <a:rPr lang="en-US" altLang="ko-KR" dirty="0"/>
              <a:t>		: XLR, RCA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이벤트플레이어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잡음비</a:t>
            </a:r>
            <a:r>
              <a:rPr lang="en-US" altLang="ko-KR" dirty="0"/>
              <a:t>			: 80dB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3.6kg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</a:t>
            </a:r>
            <a:r>
              <a:rPr lang="en-US" altLang="ko-KR" sz="950" dirty="0"/>
              <a:t>DC 24V / 0.5A </a:t>
            </a:r>
            <a:r>
              <a:rPr lang="ko-KR" altLang="en-US" sz="950" dirty="0"/>
              <a:t>이하</a:t>
            </a:r>
            <a:r>
              <a:rPr lang="en-US" altLang="ko-KR" sz="950" dirty="0"/>
              <a:t>, DC </a:t>
            </a:r>
            <a:r>
              <a:rPr lang="en-US" altLang="ko-KR" sz="950"/>
              <a:t>24V (Adaptor</a:t>
            </a:r>
            <a:r>
              <a:rPr lang="en-US" altLang="ko-KR" sz="950" dirty="0"/>
              <a:t>) / 1.5A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EVP102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EVENT PLAYER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68" b="43204"/>
          <a:stretch/>
        </p:blipFill>
        <p:spPr>
          <a:xfrm>
            <a:off x="1051942" y="2070099"/>
            <a:ext cx="4753322" cy="6858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104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100</cp:revision>
  <cp:lastPrinted>2013-05-06T09:04:50Z</cp:lastPrinted>
  <dcterms:created xsi:type="dcterms:W3CDTF">2013-05-06T00:21:39Z</dcterms:created>
  <dcterms:modified xsi:type="dcterms:W3CDTF">2024-07-04T06:51:11Z</dcterms:modified>
</cp:coreProperties>
</file>