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080" y="-107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3954" y="-96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1BCE94-C60D-4660-8BA8-EC9C47879BDF}" type="datetimeFigureOut">
              <a:rPr lang="ko-KR" altLang="en-US" smtClean="0"/>
              <a:t>2024-07-04</a:t>
            </a:fld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8DE76-0C63-4C28-8BF8-0437AF70DF5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5385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4182988" y="9466482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R</a:t>
            </a:r>
            <a:r>
              <a:rPr lang="ko-KR" altLang="en-US" dirty="0"/>
              <a:t>형</a:t>
            </a:r>
            <a:r>
              <a:rPr lang="en-US" altLang="ko-KR" dirty="0"/>
              <a:t>, P</a:t>
            </a:r>
            <a:r>
              <a:rPr lang="ko-KR" altLang="en-US" dirty="0"/>
              <a:t>형 화재신호 수신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채널확장 편리하여 별도의 배선작업 불필요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입력채널 수</a:t>
            </a:r>
            <a:r>
              <a:rPr lang="en-US" altLang="ko-KR" dirty="0"/>
              <a:t>		: 16 CH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통신방식</a:t>
            </a:r>
            <a:r>
              <a:rPr lang="en-US" altLang="ko-KR" dirty="0"/>
              <a:t>			: RS-232, 9,600bps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482 x 44 x 350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3.4kg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데이터수신방식 </a:t>
            </a:r>
            <a:r>
              <a:rPr lang="en-US" altLang="ko-KR" dirty="0"/>
              <a:t>(</a:t>
            </a:r>
            <a:r>
              <a:rPr lang="ko-KR" altLang="en-US" dirty="0"/>
              <a:t>감지회선</a:t>
            </a:r>
            <a:r>
              <a:rPr lang="en-US" altLang="ko-KR" dirty="0"/>
              <a:t>)	: P</a:t>
            </a:r>
            <a:r>
              <a:rPr lang="ko-KR" altLang="en-US" dirty="0"/>
              <a:t>형 </a:t>
            </a:r>
            <a:r>
              <a:rPr lang="en-US" altLang="ko-KR" dirty="0"/>
              <a:t>(16</a:t>
            </a:r>
            <a:r>
              <a:rPr lang="ko-KR" altLang="en-US" dirty="0"/>
              <a:t>회선</a:t>
            </a:r>
            <a:r>
              <a:rPr lang="en-US" altLang="ko-KR" dirty="0"/>
              <a:t>) /R</a:t>
            </a:r>
            <a:r>
              <a:rPr lang="ko-KR" altLang="en-US" dirty="0"/>
              <a:t>형 </a:t>
            </a:r>
            <a:r>
              <a:rPr lang="en-US" altLang="ko-KR" dirty="0"/>
              <a:t>(50</a:t>
            </a:r>
            <a:r>
              <a:rPr lang="ko-KR" altLang="en-US" dirty="0"/>
              <a:t>회선</a:t>
            </a:r>
            <a:r>
              <a:rPr lang="en-US" altLang="ko-KR" dirty="0"/>
              <a:t>)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정격전압</a:t>
            </a:r>
            <a:r>
              <a:rPr lang="en-US" altLang="ko-KR" dirty="0"/>
              <a:t>			: DC 24V / 100mA</a:t>
            </a:r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EMS116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EMERGENCY SWITCHER</a:t>
            </a:r>
            <a:endParaRPr lang="ko-KR" altLang="en-US" dirty="0"/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60" b="43845"/>
          <a:stretch/>
        </p:blipFill>
        <p:spPr>
          <a:xfrm>
            <a:off x="921420" y="2120901"/>
            <a:ext cx="5041702" cy="634999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1183</TotalTime>
  <Words>82</Words>
  <Application>Microsoft Office PowerPoint</Application>
  <PresentationFormat>A4 용지(210x297mm)</PresentationFormat>
  <Paragraphs>16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180</cp:revision>
  <cp:lastPrinted>2013-05-06T09:04:50Z</cp:lastPrinted>
  <dcterms:created xsi:type="dcterms:W3CDTF">2013-05-06T00:21:39Z</dcterms:created>
  <dcterms:modified xsi:type="dcterms:W3CDTF">2024-07-04T02:47:22Z</dcterms:modified>
</cp:coreProperties>
</file>