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19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4182988" y="9466482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디지털 </a:t>
            </a:r>
            <a:r>
              <a:rPr lang="en-US" altLang="ko-KR" dirty="0"/>
              <a:t>PA </a:t>
            </a:r>
            <a:r>
              <a:rPr lang="ko-KR" altLang="en-US" dirty="0"/>
              <a:t>시스템 운영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GUI </a:t>
            </a:r>
            <a:r>
              <a:rPr lang="ko-KR" altLang="en-US" dirty="0"/>
              <a:t>소프트웨어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r>
              <a:rPr lang="ko-KR" altLang="en-US" dirty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옵션</a:t>
            </a:r>
            <a:r>
              <a:rPr lang="en-US" altLang="ko-KR" dirty="0"/>
              <a:t>/</a:t>
            </a:r>
            <a:r>
              <a:rPr lang="ko-KR" altLang="en-US" dirty="0"/>
              <a:t>기타</a:t>
            </a:r>
            <a:r>
              <a:rPr lang="en-US" altLang="ko-KR" dirty="0"/>
              <a:t>			: </a:t>
            </a:r>
            <a:r>
              <a:rPr lang="ko-KR" altLang="en-US" dirty="0"/>
              <a:t>소프트웨어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GUI </a:t>
            </a:r>
            <a:r>
              <a:rPr lang="ko-KR" altLang="en-US" dirty="0"/>
              <a:t>소프트웨어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DW16.0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214040" y="350839"/>
            <a:ext cx="3286968" cy="281682"/>
          </a:xfrm>
        </p:spPr>
        <p:txBody>
          <a:bodyPr/>
          <a:lstStyle/>
          <a:p>
            <a:r>
              <a:rPr lang="en-US" altLang="ko-KR" dirty="0"/>
              <a:t>SOFTWARE</a:t>
            </a:r>
          </a:p>
        </p:txBody>
      </p:sp>
      <p:pic>
        <p:nvPicPr>
          <p:cNvPr id="18" name="내용 개체 틀 17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97" b="21840"/>
          <a:stretch/>
        </p:blipFill>
        <p:spPr>
          <a:xfrm>
            <a:off x="1524714" y="1397866"/>
            <a:ext cx="3835114" cy="2161582"/>
          </a:xfrm>
        </p:spPr>
      </p:pic>
    </p:spTree>
    <p:extLst>
      <p:ext uri="{BB962C8B-B14F-4D97-AF65-F5344CB8AC3E}">
        <p14:creationId xmlns:p14="http://schemas.microsoft.com/office/powerpoint/2010/main" val="2420805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1223</TotalTime>
  <Words>25</Words>
  <Application>Microsoft Office PowerPoint</Application>
  <PresentationFormat>A4 용지(210x297mm)</PresentationFormat>
  <Paragraphs>21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208</cp:revision>
  <cp:lastPrinted>2013-05-06T09:04:50Z</cp:lastPrinted>
  <dcterms:created xsi:type="dcterms:W3CDTF">2013-05-06T00:21:39Z</dcterms:created>
  <dcterms:modified xsi:type="dcterms:W3CDTF">2024-07-04T02:01:28Z</dcterms:modified>
</cp:coreProperties>
</file>