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디지털 </a:t>
            </a:r>
            <a:r>
              <a:rPr lang="en-US" altLang="ko-KR" dirty="0"/>
              <a:t>PA </a:t>
            </a:r>
            <a:r>
              <a:rPr lang="ko-KR" altLang="en-US" dirty="0"/>
              <a:t>시스템 운영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GUI </a:t>
            </a:r>
            <a:r>
              <a:rPr lang="ko-KR" altLang="en-US" dirty="0"/>
              <a:t>소프트웨어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소프트웨어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GUI </a:t>
            </a:r>
            <a:r>
              <a:rPr lang="ko-KR" altLang="en-US" dirty="0"/>
              <a:t>소프트웨어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DW12.0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SOFTWARE</a:t>
            </a:r>
          </a:p>
        </p:txBody>
      </p:sp>
      <p:pic>
        <p:nvPicPr>
          <p:cNvPr id="16" name="내용 개체 틀 15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36" b="21777"/>
          <a:stretch/>
        </p:blipFill>
        <p:spPr>
          <a:xfrm>
            <a:off x="1555650" y="1358899"/>
            <a:ext cx="3889574" cy="21971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25</Words>
  <Application>Microsoft Office PowerPoint</Application>
  <PresentationFormat>A4 용지(210x297mm)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207</cp:revision>
  <cp:lastPrinted>2013-05-06T09:04:50Z</cp:lastPrinted>
  <dcterms:created xsi:type="dcterms:W3CDTF">2013-05-06T00:21:39Z</dcterms:created>
  <dcterms:modified xsi:type="dcterms:W3CDTF">2024-07-04T01:55:25Z</dcterms:modified>
</cp:coreProperties>
</file>