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강철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585 x 1,950 x 650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39U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75kg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DSR039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20" name="내용 개체 틀 19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6" b="3647"/>
          <a:stretch/>
        </p:blipFill>
        <p:spPr>
          <a:xfrm>
            <a:off x="1843682" y="939799"/>
            <a:ext cx="3313510" cy="30099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63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99</cp:revision>
  <cp:lastPrinted>2013-05-06T09:04:50Z</cp:lastPrinted>
  <dcterms:created xsi:type="dcterms:W3CDTF">2013-05-06T00:21:39Z</dcterms:created>
  <dcterms:modified xsi:type="dcterms:W3CDTF">2024-07-03T08:48:41Z</dcterms:modified>
</cp:coreProperties>
</file>