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1458" y="-12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72AFD-E44A-426A-BDED-113F3FA5D90E}" type="datetimeFigureOut">
              <a:rPr lang="ko-KR" altLang="en-US" smtClean="0"/>
              <a:t>2024-07-03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A316B-4422-4407-83D2-91F985BEFA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162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강철 재질의 네트워크 시스템 장비용 </a:t>
            </a:r>
            <a:r>
              <a:rPr lang="ko-KR" altLang="en-US" dirty="0" err="1"/>
              <a:t>랙</a:t>
            </a:r>
            <a:r>
              <a:rPr lang="ko-KR" altLang="en-US" dirty="0"/>
              <a:t> </a:t>
            </a:r>
            <a:r>
              <a:rPr lang="ko-KR" altLang="en-US" dirty="0" err="1"/>
              <a:t>캐비넷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585×1,665×650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슬롯규격</a:t>
            </a:r>
            <a:r>
              <a:rPr lang="en-US" altLang="ko-KR" dirty="0"/>
              <a:t>			: 33U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방송장비장착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65kg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도어형태</a:t>
            </a:r>
            <a:r>
              <a:rPr lang="en-US" altLang="ko-KR" dirty="0"/>
              <a:t>			: </a:t>
            </a:r>
            <a:r>
              <a:rPr lang="ko-KR" altLang="en-US" dirty="0"/>
              <a:t>유리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시건장치유무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DSR033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RACK CABINET</a:t>
            </a:r>
            <a:endParaRPr lang="ko-KR" altLang="en-US" dirty="0"/>
          </a:p>
        </p:txBody>
      </p:sp>
      <p:pic>
        <p:nvPicPr>
          <p:cNvPr id="18" name="내용 개체 틀 17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40" b="5983"/>
          <a:stretch/>
        </p:blipFill>
        <p:spPr>
          <a:xfrm>
            <a:off x="1700113" y="977900"/>
            <a:ext cx="3600648" cy="2933700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59</Words>
  <Application>Microsoft Office PowerPoint</Application>
  <PresentationFormat>A4 용지(210x297mm)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99</cp:revision>
  <cp:lastPrinted>2013-05-06T09:04:50Z</cp:lastPrinted>
  <dcterms:created xsi:type="dcterms:W3CDTF">2013-05-06T00:21:39Z</dcterms:created>
  <dcterms:modified xsi:type="dcterms:W3CDTF">2024-07-03T08:31:13Z</dcterms:modified>
</cp:coreProperties>
</file>