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76296"/>
            <a:ext cx="26750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 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강철 재질의 네트워크 시스템 장비용 </a:t>
            </a: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/>
              <a:t>캐비넷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</a:t>
            </a:r>
            <a:r>
              <a:rPr lang="en-US" altLang="ko-KR"/>
              <a:t>: 585×1,500×650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29U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방송장비장착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60kg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유리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DSR029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15" name="내용 개체 틀 14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38" b="14895"/>
          <a:stretch/>
        </p:blipFill>
        <p:spPr>
          <a:xfrm>
            <a:off x="1267618" y="1043360"/>
            <a:ext cx="4465638" cy="27940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59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95</cp:revision>
  <cp:lastPrinted>2013-05-06T09:04:50Z</cp:lastPrinted>
  <dcterms:created xsi:type="dcterms:W3CDTF">2013-05-06T00:21:39Z</dcterms:created>
  <dcterms:modified xsi:type="dcterms:W3CDTF">2024-07-03T07:59:56Z</dcterms:modified>
</cp:coreProperties>
</file>