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4182988" y="9476296"/>
            <a:ext cx="267501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 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강철 재질의 네트워크 시스템 장비용 </a:t>
            </a:r>
            <a:r>
              <a:rPr lang="ko-KR" altLang="en-US" dirty="0" err="1"/>
              <a:t>랙</a:t>
            </a:r>
            <a:r>
              <a:rPr lang="ko-KR" altLang="en-US" dirty="0"/>
              <a:t> </a:t>
            </a:r>
            <a:r>
              <a:rPr lang="ko-KR" altLang="en-US" dirty="0" err="1"/>
              <a:t>캐비넷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</a:t>
            </a:r>
            <a:r>
              <a:rPr lang="en-US" altLang="ko-KR"/>
              <a:t>: 585×1,500×650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슬롯규격</a:t>
            </a:r>
            <a:r>
              <a:rPr lang="en-US" altLang="ko-KR" dirty="0"/>
              <a:t>			: 29U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용도</a:t>
            </a:r>
            <a:r>
              <a:rPr lang="en-US" altLang="ko-KR" dirty="0"/>
              <a:t>			: </a:t>
            </a:r>
            <a:r>
              <a:rPr lang="ko-KR" altLang="en-US" dirty="0"/>
              <a:t>방송장비장착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60kg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도어형태</a:t>
            </a:r>
            <a:r>
              <a:rPr lang="en-US" altLang="ko-KR" dirty="0"/>
              <a:t>			: </a:t>
            </a:r>
            <a:r>
              <a:rPr lang="ko-KR" altLang="en-US" dirty="0"/>
              <a:t>유리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시건장치유무</a:t>
            </a:r>
            <a:r>
              <a:rPr lang="en-US" altLang="ko-KR" dirty="0"/>
              <a:t>		: </a:t>
            </a:r>
            <a:r>
              <a:rPr lang="ko-KR" altLang="en-US" dirty="0"/>
              <a:t>유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재질</a:t>
            </a:r>
            <a:r>
              <a:rPr lang="en-US" altLang="ko-KR" dirty="0"/>
              <a:t>			: </a:t>
            </a:r>
            <a:r>
              <a:rPr lang="ko-KR" altLang="en-US" dirty="0"/>
              <a:t>강철</a:t>
            </a:r>
            <a:endParaRPr lang="en-US" altLang="ko-KR" dirty="0"/>
          </a:p>
          <a:p>
            <a:pPr fontAlgn="base"/>
            <a:endParaRPr lang="en-US" altLang="ko-KR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DSR029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RACK CABINET</a:t>
            </a:r>
            <a:endParaRPr lang="ko-KR" altLang="en-US" dirty="0"/>
          </a:p>
        </p:txBody>
      </p:sp>
      <p:pic>
        <p:nvPicPr>
          <p:cNvPr id="15" name="내용 개체 틀 14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538" b="14895"/>
          <a:stretch/>
        </p:blipFill>
        <p:spPr>
          <a:xfrm>
            <a:off x="1267618" y="1043360"/>
            <a:ext cx="4465638" cy="2794001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</TotalTime>
  <Words>59</Words>
  <Application>Microsoft Office PowerPoint</Application>
  <PresentationFormat>A4 용지(210x297mm)</PresentationFormat>
  <Paragraphs>11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95</cp:revision>
  <cp:lastPrinted>2013-05-06T09:04:50Z</cp:lastPrinted>
  <dcterms:created xsi:type="dcterms:W3CDTF">2013-05-06T00:21:39Z</dcterms:created>
  <dcterms:modified xsi:type="dcterms:W3CDTF">2024-07-03T07:59:56Z</dcterms:modified>
</cp:coreProperties>
</file>