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76296"/>
            <a:ext cx="267501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 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강철 재질의 네트워크 시스템 장비용 </a:t>
            </a:r>
            <a:r>
              <a:rPr lang="ko-KR" altLang="en-US" dirty="0" err="1"/>
              <a:t>랙</a:t>
            </a:r>
            <a:r>
              <a:rPr lang="ko-KR" altLang="en-US" dirty="0"/>
              <a:t> </a:t>
            </a:r>
            <a:r>
              <a:rPr lang="ko-KR" altLang="en-US" dirty="0" err="1"/>
              <a:t>캐비넷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585×1,250×650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슬롯규격</a:t>
            </a:r>
            <a:r>
              <a:rPr lang="en-US" altLang="ko-KR" dirty="0"/>
              <a:t>			: 23U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방송장비장착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51kg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도어형태</a:t>
            </a:r>
            <a:r>
              <a:rPr lang="en-US" altLang="ko-KR" dirty="0"/>
              <a:t>			: </a:t>
            </a:r>
            <a:r>
              <a:rPr lang="ko-KR" altLang="en-US" dirty="0"/>
              <a:t>유리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시건장치유무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DSR023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RACK CABINET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39" b="9646"/>
          <a:stretch/>
        </p:blipFill>
        <p:spPr>
          <a:xfrm>
            <a:off x="1641213" y="1093596"/>
            <a:ext cx="3616848" cy="2742106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59</Words>
  <Application>Microsoft Office PowerPoint</Application>
  <PresentationFormat>A4 용지(210x297mm)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90</cp:revision>
  <cp:lastPrinted>2013-05-06T09:04:50Z</cp:lastPrinted>
  <dcterms:created xsi:type="dcterms:W3CDTF">2013-05-06T00:21:39Z</dcterms:created>
  <dcterms:modified xsi:type="dcterms:W3CDTF">2024-07-03T07:54:05Z</dcterms:modified>
</cp:coreProperties>
</file>