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80" y="-49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연결 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</a:t>
            </a:r>
            <a:r>
              <a:rPr lang="ko-KR" altLang="en-US" dirty="0" err="1"/>
              <a:t>스피콘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/>
              <a:t>스피커 케이블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10.5kg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DSC100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SPEAKER CABLE</a:t>
            </a:r>
            <a:endParaRPr lang="ko-KR" altLang="en-US" dirty="0"/>
          </a:p>
        </p:txBody>
      </p:sp>
      <p:pic>
        <p:nvPicPr>
          <p:cNvPr id="11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63" b="16357"/>
          <a:stretch/>
        </p:blipFill>
        <p:spPr>
          <a:xfrm>
            <a:off x="1485926" y="1415776"/>
            <a:ext cx="3887290" cy="2199486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34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79</cp:revision>
  <cp:lastPrinted>2013-05-06T09:04:50Z</cp:lastPrinted>
  <dcterms:created xsi:type="dcterms:W3CDTF">2013-05-06T00:21:39Z</dcterms:created>
  <dcterms:modified xsi:type="dcterms:W3CDTF">2024-07-03T07:47:45Z</dcterms:modified>
</cp:coreProperties>
</file>