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-31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182988" y="9476296"/>
            <a:ext cx="267501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 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ㄷ자</a:t>
            </a:r>
            <a:r>
              <a:rPr lang="ko-KR" altLang="en-US" dirty="0"/>
              <a:t> 스피커 전용 </a:t>
            </a:r>
            <a:r>
              <a:rPr lang="ko-KR" altLang="en-US" dirty="0" err="1"/>
              <a:t>브래킷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스피커용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7kg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허용하중</a:t>
            </a:r>
            <a:r>
              <a:rPr lang="en-US" altLang="ko-KR" dirty="0"/>
              <a:t>			: 50kg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</a:t>
            </a:r>
            <a:r>
              <a:rPr lang="ko-KR" altLang="en-US" dirty="0"/>
              <a:t>가로 </a:t>
            </a:r>
            <a:r>
              <a:rPr lang="en-US" altLang="ko-KR" dirty="0"/>
              <a:t>x </a:t>
            </a:r>
            <a:r>
              <a:rPr lang="ko-KR" altLang="en-US" dirty="0"/>
              <a:t>세로</a:t>
            </a:r>
            <a:r>
              <a:rPr lang="en-US" altLang="ko-KR" dirty="0"/>
              <a:t>)mm	: 332 x 770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/>
              <a:t>길이조절가능</a:t>
            </a:r>
            <a:r>
              <a:rPr lang="en-US" altLang="ko-KR" dirty="0"/>
              <a:t>, '</a:t>
            </a:r>
            <a:r>
              <a:rPr lang="ko-KR" altLang="en-US" dirty="0" err="1"/>
              <a:t>ㄷ</a:t>
            </a:r>
            <a:r>
              <a:rPr lang="en-US" altLang="ko-KR" dirty="0"/>
              <a:t>'</a:t>
            </a:r>
            <a:r>
              <a:rPr lang="ko-KR" altLang="en-US" dirty="0"/>
              <a:t>자형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취부형태</a:t>
            </a:r>
            <a:r>
              <a:rPr lang="en-US" altLang="ko-KR" dirty="0"/>
              <a:t>			: </a:t>
            </a:r>
            <a:r>
              <a:rPr lang="ko-KR" altLang="en-US" dirty="0"/>
              <a:t>천장</a:t>
            </a:r>
            <a:r>
              <a:rPr lang="en-US" altLang="ko-KR" dirty="0"/>
              <a:t>/</a:t>
            </a:r>
            <a:r>
              <a:rPr lang="ko-KR" altLang="en-US" dirty="0" err="1"/>
              <a:t>벽부착형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DSB012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SPEAKER BRACKET</a:t>
            </a:r>
            <a:endParaRPr lang="ko-KR" altLang="en-US" dirty="0"/>
          </a:p>
        </p:txBody>
      </p:sp>
      <p:pic>
        <p:nvPicPr>
          <p:cNvPr id="22" name="내용 개체 틀 21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90" b="31628"/>
          <a:stretch/>
        </p:blipFill>
        <p:spPr>
          <a:xfrm>
            <a:off x="1281823" y="1672046"/>
            <a:ext cx="4320232" cy="1554480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65</Words>
  <Application>Microsoft Office PowerPoint</Application>
  <PresentationFormat>A4 용지(210x297mm)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168</cp:revision>
  <cp:lastPrinted>2013-05-06T09:04:50Z</cp:lastPrinted>
  <dcterms:created xsi:type="dcterms:W3CDTF">2013-05-06T00:21:39Z</dcterms:created>
  <dcterms:modified xsi:type="dcterms:W3CDTF">2024-07-03T07:10:33Z</dcterms:modified>
</cp:coreProperties>
</file>