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1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3198" y="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2024-07-03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ECF2B-0C1C-4879-B86A-E8F3E3700B2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3798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텍스트 개체 틀 15"/>
          <p:cNvSpPr txBox="1">
            <a:spLocks/>
          </p:cNvSpPr>
          <p:nvPr userDrawn="1"/>
        </p:nvSpPr>
        <p:spPr>
          <a:xfrm>
            <a:off x="4365104" y="2000672"/>
            <a:ext cx="2088232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182988" y="9453230"/>
            <a:ext cx="26750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서울특별시 강남구 </a:t>
            </a:r>
            <a:r>
              <a:rPr lang="ko-KR" altLang="en-US" sz="950" b="1" dirty="0" err="1">
                <a:solidFill>
                  <a:srgbClr val="666666"/>
                </a:solidFill>
                <a:latin typeface="+mj-lt"/>
                <a:ea typeface="+mn-ea"/>
              </a:rPr>
              <a:t>논현로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134 3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층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302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호</a:t>
            </a:r>
            <a:endParaRPr lang="en-US" altLang="ko-KR" sz="95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endParaRPr lang="en-US" altLang="ko-KR" sz="20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전화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02-6204-4200   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팩스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02-6442-4210</a:t>
            </a:r>
            <a:endParaRPr lang="ko-KR" altLang="en-US" sz="950" b="1" dirty="0">
              <a:solidFill>
                <a:srgbClr val="666666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ㄷ자</a:t>
            </a:r>
            <a:r>
              <a:rPr lang="ko-KR" altLang="en-US" dirty="0"/>
              <a:t> 스피커 전용 </a:t>
            </a:r>
            <a:r>
              <a:rPr lang="ko-KR" altLang="en-US" dirty="0" err="1"/>
              <a:t>브래킷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용도</a:t>
            </a:r>
            <a:r>
              <a:rPr lang="en-US" altLang="ko-KR" dirty="0"/>
              <a:t>			: </a:t>
            </a:r>
            <a:r>
              <a:rPr lang="ko-KR" altLang="en-US" dirty="0"/>
              <a:t>스피커용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무게</a:t>
            </a:r>
            <a:r>
              <a:rPr lang="en-US" altLang="ko-KR" dirty="0"/>
              <a:t>			: 6kg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허용하중</a:t>
            </a:r>
            <a:r>
              <a:rPr lang="en-US" altLang="ko-KR" dirty="0"/>
              <a:t>			: 50kg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외형규격 </a:t>
            </a:r>
            <a:r>
              <a:rPr lang="en-US" altLang="ko-KR" dirty="0"/>
              <a:t>(</a:t>
            </a:r>
            <a:r>
              <a:rPr lang="ko-KR" altLang="en-US" dirty="0"/>
              <a:t>가로 </a:t>
            </a:r>
            <a:r>
              <a:rPr lang="en-US" altLang="ko-KR" dirty="0"/>
              <a:t>x </a:t>
            </a:r>
            <a:r>
              <a:rPr lang="ko-KR" altLang="en-US" dirty="0"/>
              <a:t>세로</a:t>
            </a:r>
            <a:r>
              <a:rPr lang="en-US" altLang="ko-KR" dirty="0"/>
              <a:t>)mm	: 262 x 664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옵션</a:t>
            </a:r>
            <a:r>
              <a:rPr lang="en-US" altLang="ko-KR" dirty="0"/>
              <a:t>/</a:t>
            </a:r>
            <a:r>
              <a:rPr lang="ko-KR" altLang="en-US" dirty="0"/>
              <a:t>기타</a:t>
            </a:r>
            <a:r>
              <a:rPr lang="en-US" altLang="ko-KR" dirty="0"/>
              <a:t>			: </a:t>
            </a:r>
            <a:r>
              <a:rPr lang="ko-KR" altLang="en-US" dirty="0"/>
              <a:t>길이조절가능</a:t>
            </a:r>
            <a:r>
              <a:rPr lang="en-US" altLang="ko-KR" dirty="0"/>
              <a:t>, '</a:t>
            </a:r>
            <a:r>
              <a:rPr lang="ko-KR" altLang="en-US" dirty="0" err="1"/>
              <a:t>ㄷ</a:t>
            </a:r>
            <a:r>
              <a:rPr lang="en-US" altLang="ko-KR" dirty="0"/>
              <a:t>'</a:t>
            </a:r>
            <a:r>
              <a:rPr lang="ko-KR" altLang="en-US" dirty="0"/>
              <a:t>자형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취부형태</a:t>
            </a:r>
            <a:r>
              <a:rPr lang="en-US" altLang="ko-KR" dirty="0"/>
              <a:t>			: </a:t>
            </a:r>
            <a:r>
              <a:rPr lang="ko-KR" altLang="en-US" dirty="0"/>
              <a:t>천장</a:t>
            </a:r>
            <a:r>
              <a:rPr lang="en-US" altLang="ko-KR" dirty="0"/>
              <a:t>/</a:t>
            </a:r>
            <a:r>
              <a:rPr lang="ko-KR" altLang="en-US" dirty="0" err="1"/>
              <a:t>벽부착형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재질</a:t>
            </a:r>
            <a:r>
              <a:rPr lang="en-US" altLang="ko-KR" dirty="0"/>
              <a:t>			: </a:t>
            </a:r>
            <a:r>
              <a:rPr lang="ko-KR" altLang="en-US" dirty="0"/>
              <a:t>강철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ko-KR" dirty="0"/>
              <a:t>DSB010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>
          <a:xfrm>
            <a:off x="214040" y="350839"/>
            <a:ext cx="3286968" cy="281682"/>
          </a:xfrm>
        </p:spPr>
        <p:txBody>
          <a:bodyPr/>
          <a:lstStyle/>
          <a:p>
            <a:r>
              <a:rPr lang="en-US" altLang="ko-KR" dirty="0"/>
              <a:t>SPEAKER BRACKET</a:t>
            </a:r>
            <a:endParaRPr lang="ko-KR" altLang="en-US" dirty="0"/>
          </a:p>
        </p:txBody>
      </p:sp>
      <p:pic>
        <p:nvPicPr>
          <p:cNvPr id="17" name="내용 개체 틀 16"/>
          <p:cNvPicPr>
            <a:picLocks noGrp="1" noChangeAspect="1"/>
          </p:cNvPicPr>
          <p:nvPr>
            <p:ph idx="18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620" b="36367"/>
          <a:stretch/>
        </p:blipFill>
        <p:spPr>
          <a:xfrm>
            <a:off x="1209815" y="1810774"/>
            <a:ext cx="4465638" cy="1250951"/>
          </a:xfrm>
        </p:spPr>
      </p:pic>
    </p:spTree>
    <p:extLst>
      <p:ext uri="{BB962C8B-B14F-4D97-AF65-F5344CB8AC3E}">
        <p14:creationId xmlns:p14="http://schemas.microsoft.com/office/powerpoint/2010/main" val="2420805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1169</TotalTime>
  <Words>65</Words>
  <Application>Microsoft Office PowerPoint</Application>
  <PresentationFormat>A4 용지(210x297mm)</PresentationFormat>
  <Paragraphs>13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Lahyun Moon</cp:lastModifiedBy>
  <cp:revision>168</cp:revision>
  <cp:lastPrinted>2013-05-06T09:04:50Z</cp:lastPrinted>
  <dcterms:created xsi:type="dcterms:W3CDTF">2013-05-06T00:21:39Z</dcterms:created>
  <dcterms:modified xsi:type="dcterms:W3CDTF">2024-07-03T07:07:08Z</dcterms:modified>
</cp:coreProperties>
</file>