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스피커 전용 </a:t>
            </a:r>
            <a:r>
              <a:rPr lang="ko-KR" altLang="en-US" dirty="0" err="1"/>
              <a:t>브래킷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스피커용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20kg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허용하중</a:t>
            </a:r>
            <a:r>
              <a:rPr lang="en-US" altLang="ko-KR" dirty="0"/>
              <a:t>			: 1,500kg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</a:t>
            </a:r>
            <a:r>
              <a:rPr lang="ko-KR" altLang="en-US" dirty="0"/>
              <a:t>가로 </a:t>
            </a:r>
            <a:r>
              <a:rPr lang="en-US" altLang="ko-KR" dirty="0"/>
              <a:t>x </a:t>
            </a:r>
            <a:r>
              <a:rPr lang="ko-KR" altLang="en-US" dirty="0"/>
              <a:t>세로</a:t>
            </a:r>
            <a:r>
              <a:rPr lang="en-US" altLang="ko-KR" dirty="0"/>
              <a:t>)mm	: 615 x 1,000 x 1,000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 err="1"/>
              <a:t>스피커플라잉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취부형태</a:t>
            </a:r>
            <a:r>
              <a:rPr lang="en-US" altLang="ko-KR" dirty="0"/>
              <a:t>			: </a:t>
            </a:r>
            <a:r>
              <a:rPr lang="ko-KR" altLang="en-US" dirty="0" err="1"/>
              <a:t>벽부형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DSB000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SPEAKER BRACKET</a:t>
            </a:r>
            <a:endParaRPr lang="ko-KR" altLang="en-US" dirty="0"/>
          </a:p>
        </p:txBody>
      </p:sp>
      <p:pic>
        <p:nvPicPr>
          <p:cNvPr id="10" name="내용 개체 틀 9" descr="사다리, 계단, 디자인이(가) 표시된 사진&#10;&#10;자동 생성된 설명">
            <a:extLst>
              <a:ext uri="{FF2B5EF4-FFF2-40B4-BE49-F238E27FC236}">
                <a16:creationId xmlns:a16="http://schemas.microsoft.com/office/drawing/2014/main" id="{742AF621-BDC1-FEE6-1A79-7F155A3E03E4}"/>
              </a:ext>
            </a:extLst>
          </p:cNvPr>
          <p:cNvPicPr>
            <a:picLocks noGrp="1" noChangeAspect="1"/>
          </p:cNvPicPr>
          <p:nvPr>
            <p:ph idx="18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3" t="1877" r="4462" b="3082"/>
          <a:stretch/>
        </p:blipFill>
        <p:spPr>
          <a:xfrm>
            <a:off x="2366345" y="1281113"/>
            <a:ext cx="2268184" cy="230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59</Words>
  <Application>Microsoft Office PowerPoint</Application>
  <PresentationFormat>A4 용지(210x297mm)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172</cp:revision>
  <cp:lastPrinted>2013-05-06T09:04:50Z</cp:lastPrinted>
  <dcterms:created xsi:type="dcterms:W3CDTF">2013-05-06T00:21:39Z</dcterms:created>
  <dcterms:modified xsi:type="dcterms:W3CDTF">2024-07-03T02:18:54Z</dcterms:modified>
</cp:coreProperties>
</file>