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1" r:id="rId2"/>
  </p:sldIdLst>
  <p:sldSz cx="6858000" cy="9906000" type="A4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B4B"/>
    <a:srgbClr val="3D3D3D"/>
    <a:srgbClr val="515151"/>
    <a:srgbClr val="737373"/>
    <a:srgbClr val="979797"/>
    <a:srgbClr val="E6E6E6"/>
    <a:srgbClr val="D5E3FB"/>
    <a:srgbClr val="DCE0F4"/>
    <a:srgbClr val="D7D8F9"/>
    <a:srgbClr val="2E5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3198" y="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08588-9A02-4E95-9A70-AFE9DE755D31}" type="datetimeFigureOut">
              <a:rPr lang="ko-KR" altLang="en-US" smtClean="0"/>
              <a:t>2024-07-03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ECF2B-0C1C-4879-B86A-E8F3E3700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5568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ECF2B-0C1C-4879-B86A-E8F3E3700B26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3798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464493"/>
            <a:ext cx="2565466" cy="5048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11" name="텍스트 개체 틀 3"/>
          <p:cNvSpPr>
            <a:spLocks noGrp="1"/>
          </p:cNvSpPr>
          <p:nvPr>
            <p:ph type="body" sz="quarter" idx="17"/>
          </p:nvPr>
        </p:nvSpPr>
        <p:spPr>
          <a:xfrm>
            <a:off x="214040" y="350838"/>
            <a:ext cx="2132856" cy="28803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8"/>
          </p:nvPr>
        </p:nvSpPr>
        <p:spPr>
          <a:xfrm>
            <a:off x="476672" y="1280592"/>
            <a:ext cx="6048672" cy="2304256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55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텍스트 개체 틀 15"/>
          <p:cNvSpPr txBox="1">
            <a:spLocks/>
          </p:cNvSpPr>
          <p:nvPr userDrawn="1"/>
        </p:nvSpPr>
        <p:spPr>
          <a:xfrm>
            <a:off x="4365104" y="2000672"/>
            <a:ext cx="2088232" cy="43204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ko-KR" alt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260648" y="378752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제품특징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260648" y="557876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제품사양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4182988" y="9453230"/>
            <a:ext cx="26750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서울특별시 강남구 </a:t>
            </a:r>
            <a:r>
              <a:rPr lang="ko-KR" altLang="en-US" sz="950" b="1" dirty="0" err="1">
                <a:solidFill>
                  <a:srgbClr val="666666"/>
                </a:solidFill>
                <a:latin typeface="+mj-lt"/>
                <a:ea typeface="+mn-ea"/>
              </a:rPr>
              <a:t>논현로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134 3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층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302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호</a:t>
            </a:r>
            <a:endParaRPr lang="en-US" altLang="ko-KR" sz="95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endParaRPr lang="en-US" altLang="ko-KR" sz="20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전화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02-6204-4200   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팩스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02-6442-4210</a:t>
            </a:r>
            <a:endParaRPr lang="ko-KR" altLang="en-US" sz="950" b="1" dirty="0">
              <a:solidFill>
                <a:srgbClr val="666666"/>
              </a:solidFill>
              <a:latin typeface="+mj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8611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1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1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스피커 전용 </a:t>
            </a:r>
            <a:r>
              <a:rPr lang="ko-KR" altLang="en-US" dirty="0" err="1"/>
              <a:t>브래킷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용도</a:t>
            </a:r>
            <a:r>
              <a:rPr lang="en-US" altLang="ko-KR" dirty="0"/>
              <a:t>			: </a:t>
            </a:r>
            <a:r>
              <a:rPr lang="ko-KR" altLang="en-US" dirty="0"/>
              <a:t>스피커용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무게</a:t>
            </a:r>
            <a:r>
              <a:rPr lang="en-US" altLang="ko-KR" dirty="0"/>
              <a:t>			: 20kg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허용하중</a:t>
            </a:r>
            <a:r>
              <a:rPr lang="en-US" altLang="ko-KR" dirty="0"/>
              <a:t>			: 1,500kg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외형규격 </a:t>
            </a:r>
            <a:r>
              <a:rPr lang="en-US" altLang="ko-KR" dirty="0"/>
              <a:t>(</a:t>
            </a:r>
            <a:r>
              <a:rPr lang="ko-KR" altLang="en-US" dirty="0"/>
              <a:t>가로 </a:t>
            </a:r>
            <a:r>
              <a:rPr lang="en-US" altLang="ko-KR" dirty="0"/>
              <a:t>x </a:t>
            </a:r>
            <a:r>
              <a:rPr lang="ko-KR" altLang="en-US" dirty="0"/>
              <a:t>세로</a:t>
            </a:r>
            <a:r>
              <a:rPr lang="en-US" altLang="ko-KR" dirty="0"/>
              <a:t>)mm	: 615 x 1,000 x 1,000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옵션</a:t>
            </a:r>
            <a:r>
              <a:rPr lang="en-US" altLang="ko-KR" dirty="0"/>
              <a:t>/</a:t>
            </a:r>
            <a:r>
              <a:rPr lang="ko-KR" altLang="en-US" dirty="0"/>
              <a:t>기타</a:t>
            </a:r>
            <a:r>
              <a:rPr lang="en-US" altLang="ko-KR" dirty="0"/>
              <a:t>			: </a:t>
            </a:r>
            <a:r>
              <a:rPr lang="ko-KR" altLang="en-US" dirty="0" err="1"/>
              <a:t>스피커플라잉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취부형태</a:t>
            </a:r>
            <a:r>
              <a:rPr lang="en-US" altLang="ko-KR" dirty="0"/>
              <a:t>			: </a:t>
            </a:r>
            <a:r>
              <a:rPr lang="ko-KR" altLang="en-US" dirty="0" err="1"/>
              <a:t>벽부형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재질</a:t>
            </a:r>
            <a:r>
              <a:rPr lang="en-US" altLang="ko-KR" dirty="0"/>
              <a:t>			: </a:t>
            </a:r>
            <a:r>
              <a:rPr lang="ko-KR" altLang="en-US" dirty="0"/>
              <a:t>강철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altLang="ko-KR" dirty="0"/>
              <a:t>DSB000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7"/>
          </p:nvPr>
        </p:nvSpPr>
        <p:spPr>
          <a:xfrm>
            <a:off x="214040" y="350839"/>
            <a:ext cx="3286968" cy="281682"/>
          </a:xfrm>
        </p:spPr>
        <p:txBody>
          <a:bodyPr/>
          <a:lstStyle/>
          <a:p>
            <a:r>
              <a:rPr lang="en-US" altLang="ko-KR" dirty="0"/>
              <a:t>SPEAKER BRACKET</a:t>
            </a:r>
            <a:endParaRPr lang="ko-KR" altLang="en-US" dirty="0"/>
          </a:p>
        </p:txBody>
      </p:sp>
      <p:pic>
        <p:nvPicPr>
          <p:cNvPr id="10" name="내용 개체 틀 9" descr="사다리, 계단, 디자인이(가) 표시된 사진&#10;&#10;자동 생성된 설명">
            <a:extLst>
              <a:ext uri="{FF2B5EF4-FFF2-40B4-BE49-F238E27FC236}">
                <a16:creationId xmlns:a16="http://schemas.microsoft.com/office/drawing/2014/main" id="{742AF621-BDC1-FEE6-1A79-7F155A3E03E4}"/>
              </a:ext>
            </a:extLst>
          </p:cNvPr>
          <p:cNvPicPr>
            <a:picLocks noGrp="1" noChangeAspect="1"/>
          </p:cNvPicPr>
          <p:nvPr>
            <p:ph idx="18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53" t="1877" r="4462" b="3082"/>
          <a:stretch/>
        </p:blipFill>
        <p:spPr>
          <a:xfrm>
            <a:off x="2366345" y="1281113"/>
            <a:ext cx="2268184" cy="2303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08057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1261</TotalTime>
  <Words>59</Words>
  <Application>Microsoft Office PowerPoint</Application>
  <PresentationFormat>A4 용지(210x297mm)</PresentationFormat>
  <Paragraphs>13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정수정</dc:creator>
  <cp:lastModifiedBy>Lahyun Moon</cp:lastModifiedBy>
  <cp:revision>172</cp:revision>
  <cp:lastPrinted>2013-05-06T09:04:50Z</cp:lastPrinted>
  <dcterms:created xsi:type="dcterms:W3CDTF">2013-05-06T00:21:39Z</dcterms:created>
  <dcterms:modified xsi:type="dcterms:W3CDTF">2024-07-03T02:18:54Z</dcterms:modified>
</cp:coreProperties>
</file>