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24" autoAdjust="0"/>
  </p:normalViewPr>
  <p:slideViewPr>
    <p:cSldViewPr>
      <p:cViewPr varScale="1">
        <p:scale>
          <a:sx n="75" d="100"/>
          <a:sy n="75" d="100"/>
        </p:scale>
        <p:origin x="3174" y="7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DVD </a:t>
            </a:r>
            <a:r>
              <a:rPr lang="ko-KR" altLang="en-US" dirty="0"/>
              <a:t>등 장비를 </a:t>
            </a:r>
            <a:r>
              <a:rPr lang="ko-KR" altLang="en-US" dirty="0" err="1"/>
              <a:t>실장하기</a:t>
            </a:r>
            <a:r>
              <a:rPr lang="ko-KR" altLang="en-US" dirty="0"/>
              <a:t> 위한 선반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2U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88 x 350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선반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랙장착형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 err="1"/>
              <a:t>스틸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0.4kg</a:t>
            </a: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DRT200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BLANK PANEL</a:t>
            </a:r>
            <a:endParaRPr lang="ko-KR" altLang="en-US" dirty="0"/>
          </a:p>
        </p:txBody>
      </p:sp>
      <p:pic>
        <p:nvPicPr>
          <p:cNvPr id="48" name="내용 개체 틀 47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288" b="37864"/>
          <a:stretch/>
        </p:blipFill>
        <p:spPr>
          <a:xfrm>
            <a:off x="620688" y="2013372"/>
            <a:ext cx="5617766" cy="100269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57</Words>
  <Application>Microsoft Office PowerPoint</Application>
  <PresentationFormat>A4 용지(210x297mm)</PresentationFormat>
  <Paragraphs>13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125</cp:revision>
  <cp:lastPrinted>2013-05-06T09:04:50Z</cp:lastPrinted>
  <dcterms:created xsi:type="dcterms:W3CDTF">2013-05-06T00:21:39Z</dcterms:created>
  <dcterms:modified xsi:type="dcterms:W3CDTF">2024-07-02T08:28:12Z</dcterms:modified>
</cp:coreProperties>
</file>